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903E-D255-4C3A-A1B0-1498962AB5DB}" type="datetimeFigureOut">
              <a:rPr lang="da-DK" smtClean="0"/>
              <a:pPr/>
              <a:t>05-09-2013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F5C0-7773-4D57-89D6-78FD101FFA3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Urban Afledning - Juli 1975 fig1.png"/>
          <p:cNvPicPr>
            <a:picLocks noChangeAspect="1"/>
          </p:cNvPicPr>
          <p:nvPr/>
        </p:nvPicPr>
        <p:blipFill>
          <a:blip r:embed="rId2" cstate="print"/>
          <a:srcRect l="3349" t="3798" r="1665" b="8003"/>
          <a:stretch>
            <a:fillRect/>
          </a:stretch>
        </p:blipFill>
        <p:spPr>
          <a:xfrm>
            <a:off x="683568" y="2852936"/>
            <a:ext cx="5574190" cy="3672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083" t="1474" r="2083" b="2738"/>
          <a:stretch>
            <a:fillRect/>
          </a:stretch>
        </p:blipFill>
        <p:spPr bwMode="auto">
          <a:xfrm>
            <a:off x="5724128" y="620688"/>
            <a:ext cx="3312368" cy="4680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Billede 6" descr="CaseStoryAr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20688"/>
            <a:ext cx="4320479" cy="3046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kstboks 7"/>
          <p:cNvSpPr txBox="1"/>
          <p:nvPr/>
        </p:nvSpPr>
        <p:spPr>
          <a:xfrm>
            <a:off x="1979712" y="11663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Ide fra 70’erne – Kontroller kloakkens ubekendte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4427984" y="620688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Kaos</a:t>
            </a:r>
          </a:p>
          <a:p>
            <a:pPr algn="ctr"/>
            <a:r>
              <a:rPr lang="da-DK" sz="2800" b="1" dirty="0"/>
              <a:t>v</a:t>
            </a:r>
            <a:r>
              <a:rPr lang="da-DK" sz="2800" b="1" dirty="0" smtClean="0"/>
              <a:t>s. Kontrol</a:t>
            </a:r>
            <a:endParaRPr lang="da-DK" sz="2800" b="1" dirty="0"/>
          </a:p>
        </p:txBody>
      </p:sp>
      <p:pic>
        <p:nvPicPr>
          <p:cNvPr id="10" name="Billede 9" descr="Mosb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517232"/>
            <a:ext cx="1591056" cy="114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696045"/>
            <a:ext cx="5040560" cy="316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295107" cy="31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8"/>
            <a:ext cx="3240360" cy="224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14612"/>
            <a:ext cx="3333994" cy="249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564904"/>
            <a:ext cx="1615673" cy="235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6130" y="3861048"/>
            <a:ext cx="18859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1547664" y="260648"/>
            <a:ext cx="5907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The North American </a:t>
            </a:r>
            <a:r>
              <a:rPr lang="da-DK" sz="2000" b="1" dirty="0" err="1" smtClean="0"/>
              <a:t>Way</a:t>
            </a:r>
            <a:r>
              <a:rPr lang="da-DK" sz="2000" b="1" dirty="0" smtClean="0"/>
              <a:t> – </a:t>
            </a:r>
            <a:r>
              <a:rPr lang="da-DK" sz="2000" b="1" dirty="0" err="1" smtClean="0"/>
              <a:t>Protecting</a:t>
            </a:r>
            <a:r>
              <a:rPr lang="da-DK" sz="2000" b="1" dirty="0" smtClean="0"/>
              <a:t> the Great Lakes</a:t>
            </a:r>
            <a:endParaRPr lang="da-DK" sz="2000" b="1" dirty="0"/>
          </a:p>
        </p:txBody>
      </p:sp>
      <p:sp>
        <p:nvSpPr>
          <p:cNvPr id="11" name="Tekstboks 10"/>
          <p:cNvSpPr txBox="1"/>
          <p:nvPr/>
        </p:nvSpPr>
        <p:spPr>
          <a:xfrm>
            <a:off x="4572000" y="1412776"/>
            <a:ext cx="296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chemeClr val="bg1"/>
                </a:solidFill>
              </a:rPr>
              <a:t>Chicago og Ottawa</a:t>
            </a:r>
            <a:endParaRPr lang="da-DK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D(</a:t>
            </a:r>
            <a:r>
              <a:rPr lang="da-DK" sz="3100" dirty="0" err="1" smtClean="0"/>
              <a:t>elvis</a:t>
            </a:r>
            <a:r>
              <a:rPr lang="da-DK" dirty="0" smtClean="0"/>
              <a:t>)LAR – LAR med et twist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39"/>
            <a:ext cx="4011801" cy="28098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 descr="P:\Markedsføring\Udstilling IFAT 2012\Tilpasset Mosaik 14 DK_GB_DE\mosbaek_4648_mosaik_14.png"/>
          <p:cNvPicPr>
            <a:picLocks noChangeAspect="1" noChangeArrowheads="1"/>
          </p:cNvPicPr>
          <p:nvPr/>
        </p:nvPicPr>
        <p:blipFill>
          <a:blip r:embed="rId3" cstate="print"/>
          <a:srcRect l="20442" t="5142" r="19172" b="4865"/>
          <a:stretch>
            <a:fillRect/>
          </a:stretch>
        </p:blipFill>
        <p:spPr bwMode="auto">
          <a:xfrm>
            <a:off x="2411760" y="980728"/>
            <a:ext cx="3966702" cy="27646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-3788" t="-3564" b="-35432"/>
          <a:stretch>
            <a:fillRect/>
          </a:stretch>
        </p:blipFill>
        <p:spPr bwMode="auto">
          <a:xfrm>
            <a:off x="107504" y="3789040"/>
            <a:ext cx="4104456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6444208" y="980728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dirty="0" smtClean="0"/>
              <a:t>Nedsivningstest overflødig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Reduceret faskine volumen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Reduceret pris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Reduceret arealbehov</a:t>
            </a:r>
          </a:p>
          <a:p>
            <a:pPr>
              <a:buFont typeface="Arial" pitchFamily="34" charset="0"/>
              <a:buChar char="•"/>
            </a:pPr>
            <a:r>
              <a:rPr lang="da-DK" sz="1600" dirty="0" smtClean="0"/>
              <a:t>Reduceret afstandskrav til skel og bygninger</a:t>
            </a:r>
          </a:p>
          <a:p>
            <a:endParaRPr lang="da-DK" sz="1600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908721"/>
            <a:ext cx="201622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dirty="0" smtClean="0"/>
              <a:t>Afløb reduceres f.eks. til 0.2l/s/100m</a:t>
            </a:r>
            <a:r>
              <a:rPr lang="da-DK" sz="1600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50</Words>
  <Application>Microsoft Office PowerPoint</Application>
  <PresentationFormat>Skærmshow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Kontortema</vt:lpstr>
      <vt:lpstr>PowerPoint-præsentation</vt:lpstr>
      <vt:lpstr>PowerPoint-præsentation</vt:lpstr>
      <vt:lpstr>D(elvis)LAR – LAR med et twist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TK</dc:creator>
  <cp:lastModifiedBy>Jensen, Kristian Birchvald</cp:lastModifiedBy>
  <cp:revision>47</cp:revision>
  <dcterms:created xsi:type="dcterms:W3CDTF">2013-08-30T09:20:33Z</dcterms:created>
  <dcterms:modified xsi:type="dcterms:W3CDTF">2013-09-05T08:42:49Z</dcterms:modified>
</cp:coreProperties>
</file>