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 id="2147483792" r:id="rId5"/>
  </p:sldMasterIdLst>
  <p:notesMasterIdLst>
    <p:notesMasterId r:id="rId8"/>
  </p:notesMasterIdLst>
  <p:handoutMasterIdLst>
    <p:handoutMasterId r:id="rId9"/>
  </p:handoutMasterIdLst>
  <p:sldIdLst>
    <p:sldId id="256" r:id="rId6"/>
    <p:sldId id="260" r:id="rId7"/>
  </p:sldIdLst>
  <p:sldSz cx="9144000" cy="5143500" type="screen16x9"/>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beth Birch Pedersen" initials="LPE"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7E"/>
    <a:srgbClr val="00BB74"/>
    <a:srgbClr val="006CB0"/>
    <a:srgbClr val="51626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87958" autoAdjust="0"/>
  </p:normalViewPr>
  <p:slideViewPr>
    <p:cSldViewPr snapToGrid="0" snapToObjects="1">
      <p:cViewPr>
        <p:scale>
          <a:sx n="107" d="100"/>
          <a:sy n="107" d="100"/>
        </p:scale>
        <p:origin x="-84" y="-426"/>
      </p:cViewPr>
      <p:guideLst>
        <p:guide orient="horz" pos="1620"/>
        <p:guide pos="2880"/>
      </p:guideLst>
    </p:cSldViewPr>
  </p:slideViewPr>
  <p:outlineViewPr>
    <p:cViewPr>
      <p:scale>
        <a:sx n="33" d="100"/>
        <a:sy n="33" d="100"/>
      </p:scale>
      <p:origin x="0" y="1755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FA31D1-4B7B-4077-893D-2476ED0339C7}" type="datetimeFigureOut">
              <a:rPr lang="en-GB" smtClean="0"/>
              <a:pPr/>
              <a:t>17/06/2014</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9A230C-9D80-48FE-90EC-651E41ACB554}" type="slidenum">
              <a:rPr lang="en-GB" smtClean="0"/>
              <a:pPr/>
              <a:t>‹nr.›</a:t>
            </a:fld>
            <a:endParaRPr lang="en-GB" dirty="0"/>
          </a:p>
        </p:txBody>
      </p:sp>
    </p:spTree>
    <p:extLst>
      <p:ext uri="{BB962C8B-B14F-4D97-AF65-F5344CB8AC3E}">
        <p14:creationId xmlns:p14="http://schemas.microsoft.com/office/powerpoint/2010/main" val="1256004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81A4-8FA3-4B6F-80FB-EEE826A94165}" type="datetimeFigureOut">
              <a:rPr lang="en-GB" smtClean="0"/>
              <a:pPr/>
              <a:t>17/06/2014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DD0CD-5C67-4D2D-AC88-9EE4C5985D39}" type="slidenum">
              <a:rPr lang="en-GB" smtClean="0"/>
              <a:pPr/>
              <a:t>‹nr.›</a:t>
            </a:fld>
            <a:endParaRPr lang="en-GB" dirty="0"/>
          </a:p>
        </p:txBody>
      </p:sp>
    </p:spTree>
    <p:extLst>
      <p:ext uri="{BB962C8B-B14F-4D97-AF65-F5344CB8AC3E}">
        <p14:creationId xmlns:p14="http://schemas.microsoft.com/office/powerpoint/2010/main" val="299118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2160000" anchor="b" anchorCtr="0">
            <a:normAutofit/>
          </a:bodyPr>
          <a:lstStyle>
            <a:lvl1pPr algn="l">
              <a:lnSpc>
                <a:spcPct val="90000"/>
              </a:lnSpc>
              <a:defRPr sz="2800" b="1" cap="none" baseline="0">
                <a:solidFill>
                  <a:schemeClr val="bg1"/>
                </a:solidFill>
              </a:defRPr>
            </a:lvl1pPr>
          </a:lstStyle>
          <a:p>
            <a:r>
              <a:rPr lang="en-GB" noProof="0" smtClean="0"/>
              <a:t>Click to edit the master </a:t>
            </a:r>
            <a:br>
              <a:rPr lang="en-GB" noProof="0" smtClean="0"/>
            </a:br>
            <a:r>
              <a:rPr lang="en-GB" noProof="0" smtClean="0"/>
              <a:t>title of the powerpoint</a:t>
            </a:r>
            <a:endParaRPr lang="en-GB" noProof="0"/>
          </a:p>
        </p:txBody>
      </p:sp>
      <p:sp>
        <p:nvSpPr>
          <p:cNvPr id="3" name="Subtitle 2"/>
          <p:cNvSpPr>
            <a:spLocks noGrp="1"/>
          </p:cNvSpPr>
          <p:nvPr>
            <p:ph type="subTitle" idx="1" hasCustomPrompt="1"/>
          </p:nvPr>
        </p:nvSpPr>
        <p:spPr>
          <a:xfrm>
            <a:off x="554189" y="2629632"/>
            <a:ext cx="8035637" cy="477485"/>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4" name="Date Placeholder 2"/>
          <p:cNvSpPr>
            <a:spLocks noGrp="1"/>
          </p:cNvSpPr>
          <p:nvPr>
            <p:ph type="dt" sz="half" idx="10"/>
          </p:nvPr>
        </p:nvSpPr>
        <p:spPr>
          <a:xfrm>
            <a:off x="1970322" y="4880890"/>
            <a:ext cx="2269191" cy="132608"/>
          </a:xfrm>
        </p:spPr>
        <p:txBody>
          <a:bodyPr/>
          <a:lstStyle>
            <a:lvl1pPr>
              <a:defRPr>
                <a:solidFill>
                  <a:schemeClr val="bg1"/>
                </a:solidFill>
              </a:defRPr>
            </a:lvl1pPr>
          </a:lstStyle>
          <a:p>
            <a:endParaRPr lang="en-GB">
              <a:solidFill>
                <a:prstClr val="white"/>
              </a:solidFill>
            </a:endParaRPr>
          </a:p>
        </p:txBody>
      </p:sp>
      <p:sp>
        <p:nvSpPr>
          <p:cNvPr id="18" name="Footer Placeholder 3"/>
          <p:cNvSpPr>
            <a:spLocks noGrp="1"/>
          </p:cNvSpPr>
          <p:nvPr>
            <p:ph type="ftr" sz="quarter" idx="11"/>
          </p:nvPr>
        </p:nvSpPr>
        <p:spPr>
          <a:xfrm>
            <a:off x="554189" y="4880890"/>
            <a:ext cx="1416133" cy="132608"/>
          </a:xfrm>
        </p:spPr>
        <p:txBody>
          <a:bodyPr/>
          <a:lstStyle>
            <a:lvl1pPr>
              <a:defRPr>
                <a:solidFill>
                  <a:schemeClr val="bg1"/>
                </a:solidFill>
              </a:defRPr>
            </a:lvl1pPr>
          </a:lstStyle>
          <a:p>
            <a:r>
              <a:rPr lang="en-GB" smtClean="0">
                <a:solidFill>
                  <a:prstClr val="white"/>
                </a:solidFill>
              </a:rPr>
              <a:t>© DHI</a:t>
            </a:r>
            <a:endParaRPr lang="en-GB">
              <a:solidFill>
                <a:prstClr val="white"/>
              </a:solidFill>
            </a:endParaRPr>
          </a:p>
        </p:txBody>
      </p:sp>
      <p:sp>
        <p:nvSpPr>
          <p:cNvPr id="19" name="Slide Number Placeholder 4"/>
          <p:cNvSpPr>
            <a:spLocks noGrp="1"/>
          </p:cNvSpPr>
          <p:nvPr>
            <p:ph type="sldNum" sz="quarter" idx="12"/>
          </p:nvPr>
        </p:nvSpPr>
        <p:spPr>
          <a:xfrm>
            <a:off x="4239513" y="4880890"/>
            <a:ext cx="516591" cy="132608"/>
          </a:xfrm>
        </p:spPr>
        <p:txBody>
          <a:bodyPr/>
          <a:lstStyle>
            <a:lvl1pPr>
              <a:defRPr>
                <a:solidFill>
                  <a:schemeClr val="bg1"/>
                </a:solidFill>
              </a:defRPr>
            </a:lvl1pPr>
          </a:lstStyle>
          <a:p>
            <a:r>
              <a:rPr lang="en-GB" smtClean="0">
                <a:solidFill>
                  <a:prstClr val="white"/>
                </a:solidFill>
              </a:rPr>
              <a:t>#</a:t>
            </a:r>
            <a:fld id="{EC98167B-91FF-498B-85F5-63F1D9402506}" type="slidenum">
              <a:rPr lang="en-GB" smtClean="0">
                <a:solidFill>
                  <a:prstClr val="white"/>
                </a:solidFill>
              </a:rPr>
              <a:pPr/>
              <a:t>‹nr.›</a:t>
            </a:fld>
            <a:r>
              <a:rPr lang="en-GB" smtClean="0">
                <a:solidFill>
                  <a:prstClr val="white"/>
                </a:solidFill>
              </a:rPr>
              <a:t>  </a:t>
            </a:r>
            <a:endParaRPr lang="en-GB">
              <a:solidFill>
                <a:prstClr val="white"/>
              </a:solidFill>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104145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 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7" name="Content Placeholder 6"/>
          <p:cNvSpPr>
            <a:spLocks noGrp="1"/>
          </p:cNvSpPr>
          <p:nvPr>
            <p:ph sz="quarter" idx="13"/>
          </p:nvPr>
        </p:nvSpPr>
        <p:spPr>
          <a:xfrm>
            <a:off x="55403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Content Placeholder 6"/>
          <p:cNvSpPr>
            <a:spLocks noGrp="1"/>
          </p:cNvSpPr>
          <p:nvPr>
            <p:ph sz="quarter" idx="14"/>
          </p:nvPr>
        </p:nvSpPr>
        <p:spPr>
          <a:xfrm>
            <a:off x="484901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defTabSz="9144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ext Placeholder 28"/>
          <p:cNvSpPr>
            <a:spLocks noGrp="1"/>
          </p:cNvSpPr>
          <p:nvPr>
            <p:ph type="body" sz="quarter" idx="21" hasCustomPrompt="1"/>
          </p:nvPr>
        </p:nvSpPr>
        <p:spPr>
          <a:xfrm>
            <a:off x="4849027" y="4360931"/>
            <a:ext cx="3740799"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32647446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B 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9" name="Rectangle 8"/>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28"/>
          <p:cNvSpPr>
            <a:spLocks noGrp="1"/>
          </p:cNvSpPr>
          <p:nvPr>
            <p:ph type="body" sz="quarter" idx="21" hasCustomPrompt="1"/>
          </p:nvPr>
        </p:nvSpPr>
        <p:spPr>
          <a:xfrm>
            <a:off x="4849027" y="4360931"/>
            <a:ext cx="3740799"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6" name="Content Placeholder 6"/>
          <p:cNvSpPr>
            <a:spLocks noGrp="1"/>
          </p:cNvSpPr>
          <p:nvPr>
            <p:ph sz="quarter" idx="13"/>
          </p:nvPr>
        </p:nvSpPr>
        <p:spPr>
          <a:xfrm>
            <a:off x="55403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Content Placeholder 6"/>
          <p:cNvSpPr>
            <a:spLocks noGrp="1"/>
          </p:cNvSpPr>
          <p:nvPr>
            <p:ph sz="quarter" idx="14"/>
          </p:nvPr>
        </p:nvSpPr>
        <p:spPr>
          <a:xfrm>
            <a:off x="484901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defTabSz="9144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42214662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C 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9" name="Rectangle 8"/>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28"/>
          <p:cNvSpPr>
            <a:spLocks noGrp="1"/>
          </p:cNvSpPr>
          <p:nvPr>
            <p:ph type="body" sz="quarter" idx="21" hasCustomPrompt="1"/>
          </p:nvPr>
        </p:nvSpPr>
        <p:spPr>
          <a:xfrm>
            <a:off x="4849027" y="4360931"/>
            <a:ext cx="3740799"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6" name="Content Placeholder 6"/>
          <p:cNvSpPr>
            <a:spLocks noGrp="1"/>
          </p:cNvSpPr>
          <p:nvPr>
            <p:ph sz="quarter" idx="13"/>
          </p:nvPr>
        </p:nvSpPr>
        <p:spPr>
          <a:xfrm>
            <a:off x="55403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Content Placeholder 6"/>
          <p:cNvSpPr>
            <a:spLocks noGrp="1"/>
          </p:cNvSpPr>
          <p:nvPr>
            <p:ph sz="quarter" idx="14"/>
          </p:nvPr>
        </p:nvSpPr>
        <p:spPr>
          <a:xfrm>
            <a:off x="484901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defTabSz="9144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429854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8" name="Picture Placeholder 4"/>
          <p:cNvSpPr>
            <a:spLocks noGrp="1"/>
          </p:cNvSpPr>
          <p:nvPr>
            <p:ph type="pic" sz="quarter" idx="14"/>
          </p:nvPr>
        </p:nvSpPr>
        <p:spPr>
          <a:xfrm>
            <a:off x="554038" y="508003"/>
            <a:ext cx="8035780" cy="3777128"/>
          </a:xfrm>
        </p:spPr>
        <p:txBody>
          <a:bodyPr anchor="ctr" anchorCtr="0"/>
          <a:lstStyle>
            <a:lvl1pPr marL="0" indent="0" algn="ctr">
              <a:buNone/>
              <a:defRPr>
                <a:solidFill>
                  <a:schemeClr val="accent3"/>
                </a:solidFill>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554038" y="4360931"/>
            <a:ext cx="803578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2970740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B">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7" name="Rectangle 6"/>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Picture Placeholder 4"/>
          <p:cNvSpPr>
            <a:spLocks noGrp="1"/>
          </p:cNvSpPr>
          <p:nvPr>
            <p:ph type="pic" sz="quarter" idx="14"/>
          </p:nvPr>
        </p:nvSpPr>
        <p:spPr>
          <a:xfrm>
            <a:off x="554038" y="508003"/>
            <a:ext cx="8035780" cy="3777128"/>
          </a:xfrm>
        </p:spPr>
        <p:txBody>
          <a:bodyPr anchor="ctr" anchorCtr="0"/>
          <a:lstStyle>
            <a:lvl1pPr marL="0" indent="0" algn="ctr">
              <a:buNone/>
              <a:defRPr/>
            </a:lvl1pPr>
          </a:lstStyle>
          <a:p>
            <a:r>
              <a:rPr lang="en-US" noProof="0" smtClean="0"/>
              <a:t>Click icon to add picture</a:t>
            </a:r>
            <a:endParaRPr lang="en-GB" noProof="0"/>
          </a:p>
        </p:txBody>
      </p:sp>
      <p:sp>
        <p:nvSpPr>
          <p:cNvPr id="8" name="Text Placeholder 28"/>
          <p:cNvSpPr>
            <a:spLocks noGrp="1"/>
          </p:cNvSpPr>
          <p:nvPr>
            <p:ph type="body" sz="quarter" idx="18" hasCustomPrompt="1"/>
          </p:nvPr>
        </p:nvSpPr>
        <p:spPr>
          <a:xfrm>
            <a:off x="554038" y="4360931"/>
            <a:ext cx="803578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776207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C">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9" name="Rectangle 8"/>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Picture Placeholder 4"/>
          <p:cNvSpPr>
            <a:spLocks noGrp="1"/>
          </p:cNvSpPr>
          <p:nvPr>
            <p:ph type="pic" sz="quarter" idx="14"/>
          </p:nvPr>
        </p:nvSpPr>
        <p:spPr>
          <a:xfrm>
            <a:off x="554038" y="508003"/>
            <a:ext cx="8035780" cy="3777128"/>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554038" y="4360931"/>
            <a:ext cx="803578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1926755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Images 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7" name="Content Placeholder 6"/>
          <p:cNvSpPr>
            <a:spLocks noGrp="1"/>
          </p:cNvSpPr>
          <p:nvPr>
            <p:ph sz="quarter" idx="13"/>
          </p:nvPr>
        </p:nvSpPr>
        <p:spPr>
          <a:xfrm>
            <a:off x="554046" y="1192311"/>
            <a:ext cx="8035925" cy="1144493"/>
          </a:xfrm>
        </p:spPr>
        <p:txBody>
          <a:bodyPr/>
          <a:lstStyle>
            <a:lvl1pPr marL="270000" indent="-270000">
              <a:buFont typeface="Arial" pitchFamily="34" charset="0"/>
              <a:buChar cha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4"/>
          <p:cNvSpPr>
            <a:spLocks noGrp="1"/>
          </p:cNvSpPr>
          <p:nvPr>
            <p:ph type="pic" sz="quarter" idx="14"/>
          </p:nvPr>
        </p:nvSpPr>
        <p:spPr>
          <a:xfrm>
            <a:off x="554038" y="2626732"/>
            <a:ext cx="1796360" cy="1673006"/>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634577"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715116"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6795654"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55403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634577"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715116"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679345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199795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8" name="Picture Placeholder 4"/>
          <p:cNvSpPr>
            <a:spLocks noGrp="1"/>
          </p:cNvSpPr>
          <p:nvPr>
            <p:ph type="pic" sz="quarter" idx="14"/>
          </p:nvPr>
        </p:nvSpPr>
        <p:spPr>
          <a:xfrm>
            <a:off x="554038"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4" name="Picture Placeholder 4"/>
          <p:cNvSpPr>
            <a:spLocks noGrp="1"/>
          </p:cNvSpPr>
          <p:nvPr>
            <p:ph type="pic" sz="quarter" idx="15"/>
          </p:nvPr>
        </p:nvSpPr>
        <p:spPr>
          <a:xfrm>
            <a:off x="2634577"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715116"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6795654"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1" name="Rectangle 10"/>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Text Placeholder 28"/>
          <p:cNvSpPr>
            <a:spLocks noGrp="1"/>
          </p:cNvSpPr>
          <p:nvPr>
            <p:ph type="body" sz="quarter" idx="18" hasCustomPrompt="1"/>
          </p:nvPr>
        </p:nvSpPr>
        <p:spPr>
          <a:xfrm>
            <a:off x="55403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3" name="Text Placeholder 28"/>
          <p:cNvSpPr>
            <a:spLocks noGrp="1"/>
          </p:cNvSpPr>
          <p:nvPr>
            <p:ph type="body" sz="quarter" idx="19" hasCustomPrompt="1"/>
          </p:nvPr>
        </p:nvSpPr>
        <p:spPr>
          <a:xfrm>
            <a:off x="2634577"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0" hasCustomPrompt="1"/>
          </p:nvPr>
        </p:nvSpPr>
        <p:spPr>
          <a:xfrm>
            <a:off x="4715116"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8" name="Text Placeholder 28"/>
          <p:cNvSpPr>
            <a:spLocks noGrp="1"/>
          </p:cNvSpPr>
          <p:nvPr>
            <p:ph type="body" sz="quarter" idx="21" hasCustomPrompt="1"/>
          </p:nvPr>
        </p:nvSpPr>
        <p:spPr>
          <a:xfrm>
            <a:off x="679345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9" name="Content Placeholder 6"/>
          <p:cNvSpPr>
            <a:spLocks noGrp="1"/>
          </p:cNvSpPr>
          <p:nvPr>
            <p:ph sz="quarter" idx="13"/>
          </p:nvPr>
        </p:nvSpPr>
        <p:spPr>
          <a:xfrm>
            <a:off x="554046" y="1192311"/>
            <a:ext cx="8035925" cy="1144493"/>
          </a:xfrm>
        </p:spPr>
        <p:txBody>
          <a:bodyPr/>
          <a:lstStyle>
            <a:lvl1pPr marL="270000" indent="-270000">
              <a:buFont typeface="Arial" pitchFamily="34" charset="0"/>
              <a:buChar cha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1093987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Images 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8" name="Picture Placeholder 4"/>
          <p:cNvSpPr>
            <a:spLocks noGrp="1"/>
          </p:cNvSpPr>
          <p:nvPr>
            <p:ph type="pic" sz="quarter" idx="14"/>
          </p:nvPr>
        </p:nvSpPr>
        <p:spPr>
          <a:xfrm>
            <a:off x="554038"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4" name="Picture Placeholder 4"/>
          <p:cNvSpPr>
            <a:spLocks noGrp="1"/>
          </p:cNvSpPr>
          <p:nvPr>
            <p:ph type="pic" sz="quarter" idx="15"/>
          </p:nvPr>
        </p:nvSpPr>
        <p:spPr>
          <a:xfrm>
            <a:off x="2634577"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715116"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6795654" y="2626732"/>
            <a:ext cx="1796360" cy="1673006"/>
          </a:xfrm>
        </p:spPr>
        <p:txBody>
          <a:bodyPr anchor="ctr" anchorCtr="0"/>
          <a:lstStyle>
            <a:lvl1pPr marL="0" indent="0" algn="ctr">
              <a:buNone/>
              <a:defRPr/>
            </a:lvl1pPr>
          </a:lstStyle>
          <a:p>
            <a:r>
              <a:rPr lang="en-US" noProof="0" smtClean="0"/>
              <a:t>Click icon to add picture</a:t>
            </a:r>
            <a:endParaRPr lang="en-GB" noProof="0"/>
          </a:p>
        </p:txBody>
      </p:sp>
      <p:sp>
        <p:nvSpPr>
          <p:cNvPr id="11" name="Rectangle 10"/>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Text Placeholder 28"/>
          <p:cNvSpPr>
            <a:spLocks noGrp="1"/>
          </p:cNvSpPr>
          <p:nvPr>
            <p:ph type="body" sz="quarter" idx="18" hasCustomPrompt="1"/>
          </p:nvPr>
        </p:nvSpPr>
        <p:spPr>
          <a:xfrm>
            <a:off x="55403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3" name="Text Placeholder 28"/>
          <p:cNvSpPr>
            <a:spLocks noGrp="1"/>
          </p:cNvSpPr>
          <p:nvPr>
            <p:ph type="body" sz="quarter" idx="19" hasCustomPrompt="1"/>
          </p:nvPr>
        </p:nvSpPr>
        <p:spPr>
          <a:xfrm>
            <a:off x="2634577"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0" hasCustomPrompt="1"/>
          </p:nvPr>
        </p:nvSpPr>
        <p:spPr>
          <a:xfrm>
            <a:off x="4715116"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8" name="Text Placeholder 28"/>
          <p:cNvSpPr>
            <a:spLocks noGrp="1"/>
          </p:cNvSpPr>
          <p:nvPr>
            <p:ph type="body" sz="quarter" idx="21" hasCustomPrompt="1"/>
          </p:nvPr>
        </p:nvSpPr>
        <p:spPr>
          <a:xfrm>
            <a:off x="679345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9" name="Content Placeholder 6"/>
          <p:cNvSpPr>
            <a:spLocks noGrp="1"/>
          </p:cNvSpPr>
          <p:nvPr>
            <p:ph sz="quarter" idx="13"/>
          </p:nvPr>
        </p:nvSpPr>
        <p:spPr>
          <a:xfrm>
            <a:off x="554046" y="1192311"/>
            <a:ext cx="8035925" cy="1144493"/>
          </a:xfrm>
        </p:spPr>
        <p:txBody>
          <a:bodyPr/>
          <a:lstStyle>
            <a:lvl1pPr marL="270000" indent="-270000">
              <a:buFont typeface="Arial" pitchFamily="34" charset="0"/>
              <a:buChar cha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465257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554046" y="2075296"/>
            <a:ext cx="7340211"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9" name="Date Placeholder 2"/>
          <p:cNvSpPr>
            <a:spLocks noGrp="1"/>
          </p:cNvSpPr>
          <p:nvPr>
            <p:ph type="dt" sz="half" idx="10"/>
          </p:nvPr>
        </p:nvSpPr>
        <p:spPr>
          <a:xfrm>
            <a:off x="1970322" y="4886791"/>
            <a:ext cx="2269191" cy="132608"/>
          </a:xfrm>
        </p:spPr>
        <p:txBody>
          <a:bodyPr/>
          <a:lstStyle>
            <a:lvl1pPr>
              <a:defRPr>
                <a:solidFill>
                  <a:schemeClr val="bg1"/>
                </a:solidFill>
              </a:defRPr>
            </a:lvl1pPr>
          </a:lstStyle>
          <a:p>
            <a:endParaRPr lang="en-GB">
              <a:solidFill>
                <a:prstClr val="white"/>
              </a:solidFill>
            </a:endParaRPr>
          </a:p>
        </p:txBody>
      </p:sp>
      <p:sp>
        <p:nvSpPr>
          <p:cNvPr id="20" name="Footer Placeholder 3"/>
          <p:cNvSpPr>
            <a:spLocks noGrp="1"/>
          </p:cNvSpPr>
          <p:nvPr>
            <p:ph type="ftr" sz="quarter" idx="11"/>
          </p:nvPr>
        </p:nvSpPr>
        <p:spPr>
          <a:xfrm>
            <a:off x="554189" y="4886791"/>
            <a:ext cx="1416133" cy="132608"/>
          </a:xfrm>
        </p:spPr>
        <p:txBody>
          <a:bodyPr/>
          <a:lstStyle>
            <a:lvl1pPr>
              <a:defRPr>
                <a:solidFill>
                  <a:schemeClr val="bg1"/>
                </a:solidFill>
              </a:defRPr>
            </a:lvl1pPr>
          </a:lstStyle>
          <a:p>
            <a:r>
              <a:rPr lang="en-GB" smtClean="0">
                <a:solidFill>
                  <a:prstClr val="white"/>
                </a:solidFill>
              </a:rPr>
              <a:t>© DHI</a:t>
            </a:r>
            <a:endParaRPr lang="en-GB">
              <a:solidFill>
                <a:prstClr val="white"/>
              </a:solidFill>
            </a:endParaRPr>
          </a:p>
        </p:txBody>
      </p:sp>
      <p:sp>
        <p:nvSpPr>
          <p:cNvPr id="21" name="Slide Number Placeholder 4"/>
          <p:cNvSpPr>
            <a:spLocks noGrp="1"/>
          </p:cNvSpPr>
          <p:nvPr>
            <p:ph type="sldNum" sz="quarter" idx="12"/>
          </p:nvPr>
        </p:nvSpPr>
        <p:spPr>
          <a:xfrm>
            <a:off x="4239513" y="4886791"/>
            <a:ext cx="516591" cy="132608"/>
          </a:xfrm>
        </p:spPr>
        <p:txBody>
          <a:bodyPr/>
          <a:lstStyle>
            <a:lvl1pPr>
              <a:defRPr>
                <a:solidFill>
                  <a:schemeClr val="bg1"/>
                </a:solidFill>
              </a:defRPr>
            </a:lvl1pPr>
          </a:lstStyle>
          <a:p>
            <a:r>
              <a:rPr lang="en-GB" smtClean="0">
                <a:solidFill>
                  <a:prstClr val="white"/>
                </a:solidFill>
              </a:rPr>
              <a:t>#</a:t>
            </a:r>
            <a:fld id="{EC98167B-91FF-498B-85F5-63F1D9402506}" type="slidenum">
              <a:rPr lang="en-GB" smtClean="0">
                <a:solidFill>
                  <a:prstClr val="white"/>
                </a:solidFill>
              </a:rPr>
              <a:pPr/>
              <a:t>‹nr.›</a:t>
            </a:fld>
            <a:r>
              <a:rPr lang="en-GB" smtClean="0">
                <a:solidFill>
                  <a:prstClr val="white"/>
                </a:solidFill>
              </a:rPr>
              <a:t>  </a:t>
            </a:r>
            <a:endParaRPr lang="en-GB">
              <a:solidFill>
                <a:prstClr val="white"/>
              </a:solidFill>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4800" y="4590000"/>
            <a:ext cx="830323" cy="468000"/>
          </a:xfrm>
          <a:prstGeom prst="rect">
            <a:avLst/>
          </a:prstGeom>
        </p:spPr>
      </p:pic>
    </p:spTree>
    <p:extLst>
      <p:ext uri="{BB962C8B-B14F-4D97-AF65-F5344CB8AC3E}">
        <p14:creationId xmlns:p14="http://schemas.microsoft.com/office/powerpoint/2010/main" val="13713610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bg>
      <p:bgPr>
        <a:gradFill>
          <a:gsLst>
            <a:gs pos="44000">
              <a:schemeClr val="tx1"/>
            </a:gs>
            <a:gs pos="100000">
              <a:schemeClr val="tx2">
                <a:lumMod val="75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2160000" anchor="b" anchorCtr="0">
            <a:normAutofit/>
          </a:bodyPr>
          <a:lstStyle>
            <a:lvl1pPr algn="l">
              <a:lnSpc>
                <a:spcPct val="90000"/>
              </a:lnSpc>
              <a:defRPr sz="2800" b="1" cap="none" baseline="0">
                <a:solidFill>
                  <a:schemeClr val="bg1"/>
                </a:solidFill>
              </a:defRPr>
            </a:lvl1pPr>
          </a:lstStyle>
          <a:p>
            <a:r>
              <a:rPr lang="en-GB" noProof="0" smtClean="0"/>
              <a:t>Click to edit the master </a:t>
            </a:r>
            <a:br>
              <a:rPr lang="en-GB" noProof="0" smtClean="0"/>
            </a:br>
            <a:r>
              <a:rPr lang="en-GB" noProof="0" smtClean="0"/>
              <a:t>title of the powerpoint</a:t>
            </a:r>
            <a:endParaRPr lang="en-GB" noProof="0"/>
          </a:p>
        </p:txBody>
      </p:sp>
      <p:sp>
        <p:nvSpPr>
          <p:cNvPr id="3" name="Subtitle 2"/>
          <p:cNvSpPr>
            <a:spLocks noGrp="1"/>
          </p:cNvSpPr>
          <p:nvPr>
            <p:ph type="subTitle" idx="1" hasCustomPrompt="1"/>
          </p:nvPr>
        </p:nvSpPr>
        <p:spPr>
          <a:xfrm>
            <a:off x="554189" y="2629632"/>
            <a:ext cx="8035637" cy="477485"/>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4" name="Date Placeholder 2"/>
          <p:cNvSpPr>
            <a:spLocks noGrp="1"/>
          </p:cNvSpPr>
          <p:nvPr>
            <p:ph type="dt" sz="half" idx="10"/>
          </p:nvPr>
        </p:nvSpPr>
        <p:spPr>
          <a:xfrm>
            <a:off x="1970322" y="4880890"/>
            <a:ext cx="2269191" cy="132608"/>
          </a:xfrm>
        </p:spPr>
        <p:txBody>
          <a:bodyPr/>
          <a:lstStyle>
            <a:lvl1pPr>
              <a:defRPr>
                <a:solidFill>
                  <a:schemeClr val="bg1"/>
                </a:solidFill>
              </a:defRPr>
            </a:lvl1pPr>
          </a:lstStyle>
          <a:p>
            <a:endParaRPr lang="en-GB">
              <a:solidFill>
                <a:prstClr val="white"/>
              </a:solidFill>
            </a:endParaRPr>
          </a:p>
        </p:txBody>
      </p:sp>
      <p:sp>
        <p:nvSpPr>
          <p:cNvPr id="18" name="Footer Placeholder 3"/>
          <p:cNvSpPr>
            <a:spLocks noGrp="1"/>
          </p:cNvSpPr>
          <p:nvPr>
            <p:ph type="ftr" sz="quarter" idx="11"/>
          </p:nvPr>
        </p:nvSpPr>
        <p:spPr>
          <a:xfrm>
            <a:off x="554189" y="4880890"/>
            <a:ext cx="1416133" cy="132608"/>
          </a:xfrm>
        </p:spPr>
        <p:txBody>
          <a:bodyPr/>
          <a:lstStyle>
            <a:lvl1pPr>
              <a:defRPr>
                <a:solidFill>
                  <a:schemeClr val="bg1"/>
                </a:solidFill>
              </a:defRPr>
            </a:lvl1pPr>
          </a:lstStyle>
          <a:p>
            <a:r>
              <a:rPr lang="en-GB" smtClean="0">
                <a:solidFill>
                  <a:prstClr val="white"/>
                </a:solidFill>
              </a:rPr>
              <a:t>© DHI</a:t>
            </a:r>
            <a:endParaRPr lang="en-GB">
              <a:solidFill>
                <a:prstClr val="white"/>
              </a:solidFill>
            </a:endParaRPr>
          </a:p>
        </p:txBody>
      </p:sp>
      <p:sp>
        <p:nvSpPr>
          <p:cNvPr id="19" name="Slide Number Placeholder 4"/>
          <p:cNvSpPr>
            <a:spLocks noGrp="1"/>
          </p:cNvSpPr>
          <p:nvPr>
            <p:ph type="sldNum" sz="quarter" idx="12"/>
          </p:nvPr>
        </p:nvSpPr>
        <p:spPr>
          <a:xfrm>
            <a:off x="4239513" y="4880890"/>
            <a:ext cx="516591" cy="132608"/>
          </a:xfrm>
        </p:spPr>
        <p:txBody>
          <a:bodyPr/>
          <a:lstStyle>
            <a:lvl1pPr>
              <a:defRPr>
                <a:solidFill>
                  <a:schemeClr val="bg1"/>
                </a:solidFill>
              </a:defRPr>
            </a:lvl1pPr>
          </a:lstStyle>
          <a:p>
            <a:r>
              <a:rPr lang="en-GB" smtClean="0">
                <a:solidFill>
                  <a:prstClr val="white"/>
                </a:solidFill>
              </a:rPr>
              <a:t>#</a:t>
            </a:r>
            <a:fld id="{EC98167B-91FF-498B-85F5-63F1D9402506}" type="slidenum">
              <a:rPr lang="en-GB" smtClean="0">
                <a:solidFill>
                  <a:prstClr val="white"/>
                </a:solidFill>
              </a:rPr>
              <a:pPr/>
              <a:t>‹nr.›</a:t>
            </a:fld>
            <a:r>
              <a:rPr lang="en-GB" smtClean="0">
                <a:solidFill>
                  <a:prstClr val="white"/>
                </a:solidFill>
              </a:rPr>
              <a:t>  </a:t>
            </a:r>
            <a:endParaRPr lang="en-GB">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14406697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About DHI">
    <p:spTree>
      <p:nvGrpSpPr>
        <p:cNvPr id="1" name=""/>
        <p:cNvGrpSpPr/>
        <p:nvPr/>
      </p:nvGrpSpPr>
      <p:grpSpPr>
        <a:xfrm>
          <a:off x="0" y="0"/>
          <a:ext cx="0" cy="0"/>
          <a:chOff x="0" y="0"/>
          <a:chExt cx="0" cy="0"/>
        </a:xfrm>
      </p:grpSpPr>
      <p:sp>
        <p:nvSpPr>
          <p:cNvPr id="10" name="Rectangle 9"/>
          <p:cNvSpPr/>
          <p:nvPr userDrawn="1"/>
        </p:nvSpPr>
        <p:spPr>
          <a:xfrm>
            <a:off x="0" y="0"/>
            <a:ext cx="9144000" cy="5143500"/>
          </a:xfrm>
          <a:prstGeom prst="rect">
            <a:avLst/>
          </a:prstGeom>
          <a:gradFill>
            <a:gsLst>
              <a:gs pos="0">
                <a:schemeClr val="tx1"/>
              </a:gs>
              <a:gs pos="61000">
                <a:schemeClr val="tx1"/>
              </a:gs>
              <a:gs pos="100000">
                <a:schemeClr val="tx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r="28696" b="45026"/>
          <a:stretch/>
        </p:blipFill>
        <p:spPr>
          <a:xfrm>
            <a:off x="2472244" y="293315"/>
            <a:ext cx="6671756" cy="4850189"/>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endParaRPr lang="en-GB">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smtClean="0">
                <a:solidFill>
                  <a:prstClr val="white"/>
                </a:solidFill>
              </a:rPr>
              <a:t>© DHI</a:t>
            </a:r>
            <a:endParaRPr lang="en-GB">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smtClean="0">
                <a:solidFill>
                  <a:prstClr val="white"/>
                </a:solidFill>
              </a:rPr>
              <a:t>#</a:t>
            </a:r>
            <a:fld id="{EC98167B-91FF-498B-85F5-63F1D9402506}" type="slidenum">
              <a:rPr lang="en-GB" smtClean="0">
                <a:solidFill>
                  <a:prstClr val="white"/>
                </a:solidFill>
              </a:rPr>
              <a:pPr/>
              <a:t>‹nr.›</a:t>
            </a:fld>
            <a:r>
              <a:rPr lang="en-GB" smtClean="0">
                <a:solidFill>
                  <a:prstClr val="white"/>
                </a:solidFill>
              </a:rPr>
              <a:t>  </a:t>
            </a:r>
            <a:endParaRPr lang="en-GB">
              <a:solidFill>
                <a:prstClr val="white"/>
              </a:solidFill>
            </a:endParaRPr>
          </a:p>
        </p:txBody>
      </p:sp>
      <p:sp>
        <p:nvSpPr>
          <p:cNvPr id="2" name="TextBox 1"/>
          <p:cNvSpPr txBox="1"/>
          <p:nvPr userDrawn="1"/>
        </p:nvSpPr>
        <p:spPr>
          <a:xfrm>
            <a:off x="554189" y="1192307"/>
            <a:ext cx="7085971" cy="3092823"/>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800" dirty="0" smtClean="0">
                <a:solidFill>
                  <a:prstClr val="white"/>
                </a:solidFill>
              </a:rPr>
              <a:t>DHI are the first people you should call when you have a tough challenge to solve in a water environment.</a:t>
            </a:r>
          </a:p>
          <a:p>
            <a:endParaRPr lang="en-US" sz="1800" dirty="0" smtClean="0">
              <a:solidFill>
                <a:prstClr val="white"/>
              </a:solidFill>
            </a:endParaRPr>
          </a:p>
          <a:p>
            <a:r>
              <a:rPr lang="en-US" sz="1800" dirty="0" smtClean="0">
                <a:solidFill>
                  <a:prstClr val="white"/>
                </a:solidFill>
              </a:rPr>
              <a:t>In the world of water, our knowledge is second-to-none, and we strive to make it globally accessible to clients and partners. </a:t>
            </a:r>
          </a:p>
          <a:p>
            <a:endParaRPr lang="en-US" sz="1800" dirty="0" smtClean="0">
              <a:solidFill>
                <a:prstClr val="white"/>
              </a:solidFill>
            </a:endParaRPr>
          </a:p>
          <a:p>
            <a:r>
              <a:rPr lang="en-US" sz="1800" dirty="0" smtClean="0">
                <a:solidFill>
                  <a:prstClr val="white"/>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113226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gradFill>
            <a:gsLst>
              <a:gs pos="0">
                <a:schemeClr val="tx1"/>
              </a:gs>
              <a:gs pos="61000">
                <a:schemeClr val="tx1"/>
              </a:gs>
              <a:gs pos="100000">
                <a:schemeClr val="tx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8696" b="45026"/>
          <a:stretch/>
        </p:blipFill>
        <p:spPr>
          <a:xfrm>
            <a:off x="2472244" y="293315"/>
            <a:ext cx="6671756" cy="4850189"/>
          </a:xfrm>
          <a:prstGeom prst="rect">
            <a:avLst/>
          </a:prstGeom>
        </p:spPr>
      </p:pic>
      <p:sp>
        <p:nvSpPr>
          <p:cNvPr id="2"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2160000" anchor="b" anchorCtr="0">
            <a:normAutofit/>
          </a:bodyPr>
          <a:lstStyle>
            <a:lvl1pPr algn="l">
              <a:lnSpc>
                <a:spcPct val="90000"/>
              </a:lnSpc>
              <a:defRPr sz="2800" b="1" cap="none" baseline="0">
                <a:solidFill>
                  <a:schemeClr val="bg1"/>
                </a:solidFill>
              </a:defRPr>
            </a:lvl1pPr>
          </a:lstStyle>
          <a:p>
            <a:r>
              <a:rPr lang="en-GB" noProof="0" smtClean="0"/>
              <a:t>Click to edit the master </a:t>
            </a:r>
            <a:br>
              <a:rPr lang="en-GB" noProof="0" smtClean="0"/>
            </a:br>
            <a:r>
              <a:rPr lang="en-GB" noProof="0" smtClean="0"/>
              <a:t>title of the powerpoint</a:t>
            </a:r>
            <a:endParaRPr lang="en-GB" noProof="0"/>
          </a:p>
        </p:txBody>
      </p:sp>
      <p:sp>
        <p:nvSpPr>
          <p:cNvPr id="3" name="Subtitle 2"/>
          <p:cNvSpPr>
            <a:spLocks noGrp="1"/>
          </p:cNvSpPr>
          <p:nvPr>
            <p:ph type="subTitle" idx="1" hasCustomPrompt="1"/>
          </p:nvPr>
        </p:nvSpPr>
        <p:spPr>
          <a:xfrm>
            <a:off x="554189" y="2629632"/>
            <a:ext cx="8035637" cy="477485"/>
          </a:xfrm>
        </p:spPr>
        <p:txBody>
          <a:bodyPr lIns="0" tIns="0" rIns="0" bIns="0">
            <a:normAutofit/>
          </a:bodyPr>
          <a:lstStyle>
            <a:lvl1pPr marL="0" indent="0" algn="l">
              <a:lnSpc>
                <a:spcPct val="90000"/>
              </a:lnSpc>
              <a:spcBef>
                <a:spcPts val="0"/>
              </a:spcBef>
              <a:buNone/>
              <a:defRPr sz="1600" b="0"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1" name="Date Placeholder 2"/>
          <p:cNvSpPr>
            <a:spLocks noGrp="1"/>
          </p:cNvSpPr>
          <p:nvPr>
            <p:ph type="dt" sz="half" idx="10"/>
          </p:nvPr>
        </p:nvSpPr>
        <p:spPr>
          <a:xfrm>
            <a:off x="1970322" y="4886791"/>
            <a:ext cx="2269191" cy="132608"/>
          </a:xfrm>
        </p:spPr>
        <p:txBody>
          <a:bodyPr/>
          <a:lstStyle>
            <a:lvl1pPr>
              <a:defRPr>
                <a:solidFill>
                  <a:schemeClr val="bg1"/>
                </a:solidFill>
              </a:defRPr>
            </a:lvl1pPr>
          </a:lstStyle>
          <a:p>
            <a:endParaRPr lang="en-GB">
              <a:solidFill>
                <a:prstClr val="white"/>
              </a:solidFill>
            </a:endParaRPr>
          </a:p>
        </p:txBody>
      </p:sp>
      <p:sp>
        <p:nvSpPr>
          <p:cNvPr id="12" name="Footer Placeholder 3"/>
          <p:cNvSpPr>
            <a:spLocks noGrp="1"/>
          </p:cNvSpPr>
          <p:nvPr>
            <p:ph type="ftr" sz="quarter" idx="11"/>
          </p:nvPr>
        </p:nvSpPr>
        <p:spPr>
          <a:xfrm>
            <a:off x="554189" y="4886791"/>
            <a:ext cx="1416133" cy="132608"/>
          </a:xfrm>
        </p:spPr>
        <p:txBody>
          <a:bodyPr/>
          <a:lstStyle>
            <a:lvl1pPr>
              <a:defRPr>
                <a:solidFill>
                  <a:schemeClr val="bg1"/>
                </a:solidFill>
              </a:defRPr>
            </a:lvl1pPr>
          </a:lstStyle>
          <a:p>
            <a:r>
              <a:rPr lang="en-GB" smtClean="0">
                <a:solidFill>
                  <a:prstClr val="white"/>
                </a:solidFill>
              </a:rPr>
              <a:t>© DHI</a:t>
            </a:r>
            <a:endParaRPr lang="en-GB">
              <a:solidFill>
                <a:prstClr val="white"/>
              </a:solidFill>
            </a:endParaRPr>
          </a:p>
        </p:txBody>
      </p:sp>
      <p:sp>
        <p:nvSpPr>
          <p:cNvPr id="13" name="Slide Number Placeholder 4"/>
          <p:cNvSpPr>
            <a:spLocks noGrp="1"/>
          </p:cNvSpPr>
          <p:nvPr>
            <p:ph type="sldNum" sz="quarter" idx="12"/>
          </p:nvPr>
        </p:nvSpPr>
        <p:spPr>
          <a:xfrm>
            <a:off x="4239513" y="4886791"/>
            <a:ext cx="516591" cy="132608"/>
          </a:xfrm>
        </p:spPr>
        <p:txBody>
          <a:bodyPr/>
          <a:lstStyle>
            <a:lvl1pPr>
              <a:defRPr>
                <a:solidFill>
                  <a:schemeClr val="bg1"/>
                </a:solidFill>
              </a:defRPr>
            </a:lvl1pPr>
          </a:lstStyle>
          <a:p>
            <a:r>
              <a:rPr lang="en-GB" smtClean="0">
                <a:solidFill>
                  <a:prstClr val="white"/>
                </a:solidFill>
              </a:rPr>
              <a:t>#</a:t>
            </a:r>
            <a:fld id="{EC98167B-91FF-498B-85F5-63F1D9402506}" type="slidenum">
              <a:rPr lang="en-GB" smtClean="0">
                <a:solidFill>
                  <a:prstClr val="white"/>
                </a:solidFill>
              </a:rPr>
              <a:pPr/>
              <a:t>‹nr.›</a:t>
            </a:fld>
            <a:r>
              <a:rPr lang="en-GB" smtClean="0">
                <a:solidFill>
                  <a:prstClr val="white"/>
                </a:solidFill>
              </a:rPr>
              <a:t>  </a:t>
            </a:r>
            <a:endParaRPr lang="en-GB">
              <a:solidFill>
                <a:prstClr val="white"/>
              </a:solidFill>
            </a:endParaRP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3891852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lgn="ctr">
              <a:defRPr sz="3200"/>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Footer Placeholder 4"/>
          <p:cNvSpPr>
            <a:spLocks noGrp="1"/>
          </p:cNvSpPr>
          <p:nvPr>
            <p:ph type="ftr" sz="quarter" idx="10"/>
          </p:nvPr>
        </p:nvSpPr>
        <p:spPr/>
        <p:txBody>
          <a:bodyPr/>
          <a:lstStyle>
            <a:lvl1pPr>
              <a:defRPr/>
            </a:lvl1pPr>
          </a:lstStyle>
          <a:p>
            <a:pPr>
              <a:defRPr/>
            </a:pPr>
            <a:r>
              <a:rPr lang="en-US" smtClean="0"/>
              <a:t>© DHI</a:t>
            </a:r>
            <a:endParaRPr lang="en-US">
              <a:solidFill>
                <a:srgbClr val="009900"/>
              </a:solidFill>
            </a:endParaRPr>
          </a:p>
        </p:txBody>
      </p:sp>
      <p:sp>
        <p:nvSpPr>
          <p:cNvPr id="5" name="Slide Number Placeholder 5"/>
          <p:cNvSpPr>
            <a:spLocks noGrp="1"/>
          </p:cNvSpPr>
          <p:nvPr>
            <p:ph type="sldNum" sz="quarter" idx="11"/>
          </p:nvPr>
        </p:nvSpPr>
        <p:spPr/>
        <p:txBody>
          <a:bodyPr/>
          <a:lstStyle>
            <a:lvl1pPr>
              <a:defRPr/>
            </a:lvl1pPr>
          </a:lstStyle>
          <a:p>
            <a:pPr>
              <a:defRPr/>
            </a:pPr>
            <a:fld id="{52EDA632-0806-4552-9269-E6F09AED32AE}" type="slidenum">
              <a:rPr lang="en-US"/>
              <a:pPr>
                <a:defRPr/>
              </a:pPr>
              <a:t>‹nr.›</a:t>
            </a:fld>
            <a:endParaRPr lang="en-US"/>
          </a:p>
        </p:txBody>
      </p:sp>
    </p:spTree>
    <p:extLst>
      <p:ext uri="{BB962C8B-B14F-4D97-AF65-F5344CB8AC3E}">
        <p14:creationId xmlns:p14="http://schemas.microsoft.com/office/powerpoint/2010/main" val="1818595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r>
              <a:rPr lang="en-US" smtClean="0"/>
              <a:t>© DHI</a:t>
            </a:r>
            <a:endParaRPr lang="en-US">
              <a:solidFill>
                <a:srgbClr val="009900"/>
              </a:solidFill>
            </a:endParaRPr>
          </a:p>
        </p:txBody>
      </p:sp>
      <p:sp>
        <p:nvSpPr>
          <p:cNvPr id="5" name="Slide Number Placeholder 5"/>
          <p:cNvSpPr>
            <a:spLocks noGrp="1"/>
          </p:cNvSpPr>
          <p:nvPr>
            <p:ph type="sldNum" sz="quarter" idx="11"/>
          </p:nvPr>
        </p:nvSpPr>
        <p:spPr/>
        <p:txBody>
          <a:bodyPr/>
          <a:lstStyle>
            <a:lvl1pPr>
              <a:defRPr/>
            </a:lvl1pPr>
          </a:lstStyle>
          <a:p>
            <a:pPr>
              <a:defRPr/>
            </a:pPr>
            <a:fld id="{3079DA09-21A2-482A-8EC0-5EA11700F382}" type="slidenum">
              <a:rPr lang="en-US"/>
              <a:pPr>
                <a:defRPr/>
              </a:pPr>
              <a:t>‹nr.›</a:t>
            </a:fld>
            <a:endParaRPr lang="en-US"/>
          </a:p>
        </p:txBody>
      </p:sp>
    </p:spTree>
    <p:extLst>
      <p:ext uri="{BB962C8B-B14F-4D97-AF65-F5344CB8AC3E}">
        <p14:creationId xmlns:p14="http://schemas.microsoft.com/office/powerpoint/2010/main" val="33881404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29929"/>
            <a:ext cx="4038600" cy="3264694"/>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730750" y="1329929"/>
            <a:ext cx="4038600" cy="3264694"/>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10"/>
          </p:nvPr>
        </p:nvSpPr>
        <p:spPr/>
        <p:txBody>
          <a:bodyPr/>
          <a:lstStyle>
            <a:lvl1pPr>
              <a:defRPr/>
            </a:lvl1pPr>
          </a:lstStyle>
          <a:p>
            <a:pPr>
              <a:defRPr/>
            </a:pPr>
            <a:r>
              <a:rPr lang="en-US" smtClean="0"/>
              <a:t>© DHI</a:t>
            </a:r>
            <a:endParaRPr lang="en-US">
              <a:solidFill>
                <a:srgbClr val="009900"/>
              </a:solidFill>
            </a:endParaRPr>
          </a:p>
        </p:txBody>
      </p:sp>
      <p:sp>
        <p:nvSpPr>
          <p:cNvPr id="6" name="Slide Number Placeholder 5"/>
          <p:cNvSpPr>
            <a:spLocks noGrp="1"/>
          </p:cNvSpPr>
          <p:nvPr>
            <p:ph type="sldNum" sz="quarter" idx="11"/>
          </p:nvPr>
        </p:nvSpPr>
        <p:spPr/>
        <p:txBody>
          <a:bodyPr/>
          <a:lstStyle>
            <a:lvl1pPr>
              <a:defRPr/>
            </a:lvl1pPr>
          </a:lstStyle>
          <a:p>
            <a:pPr>
              <a:defRPr/>
            </a:pPr>
            <a:fld id="{EB0CA403-1A7A-4E94-8752-96A8C4D2132B}" type="slidenum">
              <a:rPr lang="en-US"/>
              <a:pPr>
                <a:defRPr/>
              </a:pPr>
              <a:t>‹nr.›</a:t>
            </a:fld>
            <a:endParaRPr lang="en-US"/>
          </a:p>
        </p:txBody>
      </p:sp>
    </p:spTree>
    <p:extLst>
      <p:ext uri="{BB962C8B-B14F-4D97-AF65-F5344CB8AC3E}">
        <p14:creationId xmlns:p14="http://schemas.microsoft.com/office/powerpoint/2010/main" val="31447582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Footer Placeholder 4"/>
          <p:cNvSpPr>
            <a:spLocks noGrp="1"/>
          </p:cNvSpPr>
          <p:nvPr>
            <p:ph type="ftr" sz="quarter" idx="10"/>
          </p:nvPr>
        </p:nvSpPr>
        <p:spPr/>
        <p:txBody>
          <a:bodyPr/>
          <a:lstStyle>
            <a:lvl1pPr>
              <a:defRPr/>
            </a:lvl1pPr>
          </a:lstStyle>
          <a:p>
            <a:pPr>
              <a:defRPr/>
            </a:pPr>
            <a:r>
              <a:rPr lang="en-US" smtClean="0"/>
              <a:t>© DHI</a:t>
            </a:r>
            <a:endParaRPr lang="en-US">
              <a:solidFill>
                <a:srgbClr val="009900"/>
              </a:solidFill>
            </a:endParaRPr>
          </a:p>
        </p:txBody>
      </p:sp>
      <p:sp>
        <p:nvSpPr>
          <p:cNvPr id="4" name="Slide Number Placeholder 5"/>
          <p:cNvSpPr>
            <a:spLocks noGrp="1"/>
          </p:cNvSpPr>
          <p:nvPr>
            <p:ph type="sldNum" sz="quarter" idx="11"/>
          </p:nvPr>
        </p:nvSpPr>
        <p:spPr/>
        <p:txBody>
          <a:bodyPr/>
          <a:lstStyle>
            <a:lvl1pPr>
              <a:defRPr/>
            </a:lvl1pPr>
          </a:lstStyle>
          <a:p>
            <a:pPr>
              <a:defRPr/>
            </a:pPr>
            <a:fld id="{8AD3A624-C193-47E6-A9BB-30C66119E8BD}" type="slidenum">
              <a:rPr lang="en-US"/>
              <a:pPr>
                <a:defRPr/>
              </a:pPr>
              <a:t>‹nr.›</a:t>
            </a:fld>
            <a:endParaRPr lang="en-US"/>
          </a:p>
        </p:txBody>
      </p:sp>
    </p:spTree>
    <p:extLst>
      <p:ext uri="{BB962C8B-B14F-4D97-AF65-F5344CB8AC3E}">
        <p14:creationId xmlns:p14="http://schemas.microsoft.com/office/powerpoint/2010/main" val="1367839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smtClean="0"/>
              <a:t>© DHI</a:t>
            </a:r>
            <a:endParaRPr lang="en-US">
              <a:solidFill>
                <a:srgbClr val="009900"/>
              </a:solidFill>
            </a:endParaRPr>
          </a:p>
        </p:txBody>
      </p:sp>
      <p:sp>
        <p:nvSpPr>
          <p:cNvPr id="3" name="Slide Number Placeholder 5"/>
          <p:cNvSpPr>
            <a:spLocks noGrp="1"/>
          </p:cNvSpPr>
          <p:nvPr>
            <p:ph type="sldNum" sz="quarter" idx="11"/>
          </p:nvPr>
        </p:nvSpPr>
        <p:spPr/>
        <p:txBody>
          <a:bodyPr/>
          <a:lstStyle>
            <a:lvl1pPr>
              <a:defRPr/>
            </a:lvl1pPr>
          </a:lstStyle>
          <a:p>
            <a:pPr>
              <a:defRPr/>
            </a:pPr>
            <a:fld id="{CB46F84E-D564-4E09-8026-C43C20BC647A}" type="slidenum">
              <a:rPr lang="en-US"/>
              <a:pPr>
                <a:defRPr/>
              </a:pPr>
              <a:t>‹nr.›</a:t>
            </a:fld>
            <a:endParaRPr lang="en-US"/>
          </a:p>
        </p:txBody>
      </p:sp>
    </p:spTree>
    <p:extLst>
      <p:ext uri="{BB962C8B-B14F-4D97-AF65-F5344CB8AC3E}">
        <p14:creationId xmlns:p14="http://schemas.microsoft.com/office/powerpoint/2010/main" val="260215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p:bg>
      <p:bgPr>
        <a:gradFill>
          <a:gsLst>
            <a:gs pos="44000">
              <a:schemeClr val="tx1"/>
            </a:gs>
            <a:gs pos="100000">
              <a:schemeClr val="accent1">
                <a:lumMod val="75000"/>
              </a:schemeClr>
            </a:gs>
          </a:gsLst>
          <a:lin ang="0" scaled="1"/>
        </a:gradFill>
        <a:effectLst/>
      </p:bgPr>
    </p:bg>
    <p:spTree>
      <p:nvGrpSpPr>
        <p:cNvPr id="1" name=""/>
        <p:cNvGrpSpPr/>
        <p:nvPr/>
      </p:nvGrpSpPr>
      <p:grpSpPr>
        <a:xfrm>
          <a:off x="0" y="0"/>
          <a:ext cx="0" cy="0"/>
          <a:chOff x="0" y="0"/>
          <a:chExt cx="0" cy="0"/>
        </a:xfrm>
      </p:grpSpPr>
      <p:sp>
        <p:nvSpPr>
          <p:cNvPr id="10" name="Rectangle 9"/>
          <p:cNvSpPr/>
          <p:nvPr userDrawn="1"/>
        </p:nvSpPr>
        <p:spPr>
          <a:xfrm>
            <a:off x="0" y="0"/>
            <a:ext cx="9144000" cy="5143500"/>
          </a:xfrm>
          <a:prstGeom prst="rect">
            <a:avLst/>
          </a:prstGeom>
          <a:gradFill>
            <a:gsLst>
              <a:gs pos="0">
                <a:schemeClr val="tx1"/>
              </a:gs>
              <a:gs pos="61000">
                <a:schemeClr val="tx1"/>
              </a:gs>
              <a:gs pos="100000">
                <a:schemeClr val="tx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r="28696" b="45026"/>
          <a:stretch/>
        </p:blipFill>
        <p:spPr>
          <a:xfrm>
            <a:off x="2472244" y="293315"/>
            <a:ext cx="6671756" cy="4850189"/>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endParaRPr lang="en-GB">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smtClean="0">
                <a:solidFill>
                  <a:prstClr val="white"/>
                </a:solidFill>
              </a:rPr>
              <a:t>© DHI</a:t>
            </a:r>
            <a:endParaRPr lang="en-GB">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smtClean="0">
                <a:solidFill>
                  <a:prstClr val="white"/>
                </a:solidFill>
              </a:rPr>
              <a:t>#</a:t>
            </a:r>
            <a:fld id="{EC98167B-91FF-498B-85F5-63F1D9402506}" type="slidenum">
              <a:rPr lang="en-GB" smtClean="0">
                <a:solidFill>
                  <a:prstClr val="white"/>
                </a:solidFill>
              </a:rPr>
              <a:pPr/>
              <a:t>‹nr.›</a:t>
            </a:fld>
            <a:r>
              <a:rPr lang="en-GB" smtClean="0">
                <a:solidFill>
                  <a:prstClr val="white"/>
                </a:solidFill>
              </a:rPr>
              <a:t>  </a:t>
            </a:r>
            <a:endParaRPr lang="en-GB">
              <a:solidFill>
                <a:prstClr val="white"/>
              </a:solidFill>
            </a:endParaRPr>
          </a:p>
        </p:txBody>
      </p:sp>
      <p:sp>
        <p:nvSpPr>
          <p:cNvPr id="11" name="Text Placeholder 10"/>
          <p:cNvSpPr>
            <a:spLocks noGrp="1"/>
          </p:cNvSpPr>
          <p:nvPr>
            <p:ph type="body" sz="quarter" idx="14"/>
          </p:nvPr>
        </p:nvSpPr>
        <p:spPr>
          <a:xfrm>
            <a:off x="554046" y="1192307"/>
            <a:ext cx="8035637" cy="3092823"/>
          </a:xfrm>
        </p:spPr>
        <p:txBody>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259319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gradFill>
            <a:gsLst>
              <a:gs pos="44000">
                <a:schemeClr val="tx1"/>
              </a:gs>
              <a:gs pos="100000">
                <a:schemeClr val="tx2">
                  <a:lumMod val="75000"/>
                </a:schemeClr>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smtClean="0"/>
              <a:t>01. (Add section)</a:t>
            </a:r>
            <a:endParaRPr lang="en-GB" noProof="0"/>
          </a:p>
        </p:txBody>
      </p:sp>
      <p:sp>
        <p:nvSpPr>
          <p:cNvPr id="19" name="Text Placeholder 28"/>
          <p:cNvSpPr>
            <a:spLocks noGrp="1"/>
          </p:cNvSpPr>
          <p:nvPr>
            <p:ph type="body" sz="quarter" idx="13"/>
          </p:nvPr>
        </p:nvSpPr>
        <p:spPr>
          <a:xfrm>
            <a:off x="554046" y="2629632"/>
            <a:ext cx="8035925" cy="477485"/>
          </a:xfrm>
        </p:spPr>
        <p:txBody>
          <a:bodyPr/>
          <a:lstStyle>
            <a:lvl1pPr marL="0" indent="0">
              <a:buNone/>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46" y="2075296"/>
            <a:ext cx="8035925"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9" name="Date Placeholder 2"/>
          <p:cNvSpPr>
            <a:spLocks noGrp="1"/>
          </p:cNvSpPr>
          <p:nvPr>
            <p:ph type="dt" sz="half" idx="10"/>
          </p:nvPr>
        </p:nvSpPr>
        <p:spPr>
          <a:xfrm>
            <a:off x="1970322" y="4886791"/>
            <a:ext cx="2269191" cy="132608"/>
          </a:xfrm>
        </p:spPr>
        <p:txBody>
          <a:bodyPr/>
          <a:lstStyle/>
          <a:p>
            <a:endParaRPr lang="en-GB">
              <a:solidFill>
                <a:srgbClr val="51626F"/>
              </a:solidFill>
            </a:endParaRPr>
          </a:p>
        </p:txBody>
      </p:sp>
      <p:sp>
        <p:nvSpPr>
          <p:cNvPr id="14" name="Footer Placeholder 3"/>
          <p:cNvSpPr>
            <a:spLocks noGrp="1"/>
          </p:cNvSpPr>
          <p:nvPr>
            <p:ph type="ftr" sz="quarter" idx="11"/>
          </p:nvPr>
        </p:nvSpPr>
        <p:spPr>
          <a:xfrm>
            <a:off x="554189" y="4886791"/>
            <a:ext cx="1416133" cy="132608"/>
          </a:xfrm>
        </p:spPr>
        <p:txBody>
          <a:bodyPr/>
          <a:lstStyle/>
          <a:p>
            <a:r>
              <a:rPr lang="en-GB" smtClean="0">
                <a:solidFill>
                  <a:srgbClr val="51626F"/>
                </a:solidFill>
              </a:rPr>
              <a:t>© DHI</a:t>
            </a:r>
            <a:endParaRPr lang="en-GB">
              <a:solidFill>
                <a:srgbClr val="51626F"/>
              </a:solidFill>
            </a:endParaRPr>
          </a:p>
        </p:txBody>
      </p:sp>
      <p:sp>
        <p:nvSpPr>
          <p:cNvPr id="15" name="Slide Number Placeholder 4"/>
          <p:cNvSpPr>
            <a:spLocks noGrp="1"/>
          </p:cNvSpPr>
          <p:nvPr>
            <p:ph type="sldNum" sz="quarter" idx="12"/>
          </p:nvPr>
        </p:nvSpPr>
        <p:spPr>
          <a:xfrm>
            <a:off x="4239513" y="4886791"/>
            <a:ext cx="516591" cy="132608"/>
          </a:xfrm>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191589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Divider B">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gradFill>
            <a:gsLst>
              <a:gs pos="44000">
                <a:schemeClr val="tx2"/>
              </a:gs>
              <a:gs pos="100000">
                <a:schemeClr val="tx2">
                  <a:lumMod val="60000"/>
                  <a:lumOff val="40000"/>
                </a:schemeClr>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smtClean="0"/>
              <a:t>01. (Add section)</a:t>
            </a:r>
            <a:endParaRPr lang="en-GB" noProof="0"/>
          </a:p>
        </p:txBody>
      </p:sp>
      <p:sp>
        <p:nvSpPr>
          <p:cNvPr id="19" name="Text Placeholder 28"/>
          <p:cNvSpPr>
            <a:spLocks noGrp="1"/>
          </p:cNvSpPr>
          <p:nvPr>
            <p:ph type="body" sz="quarter" idx="13"/>
          </p:nvPr>
        </p:nvSpPr>
        <p:spPr>
          <a:xfrm>
            <a:off x="554046" y="2629632"/>
            <a:ext cx="8035925" cy="477485"/>
          </a:xfrm>
        </p:spPr>
        <p:txBody>
          <a:bodyPr/>
          <a:lstStyle>
            <a:lvl1pPr marL="0" indent="0">
              <a:buNone/>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46" y="2075296"/>
            <a:ext cx="8035925"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9" name="Date Placeholder 2"/>
          <p:cNvSpPr>
            <a:spLocks noGrp="1"/>
          </p:cNvSpPr>
          <p:nvPr>
            <p:ph type="dt" sz="half" idx="10"/>
          </p:nvPr>
        </p:nvSpPr>
        <p:spPr>
          <a:xfrm>
            <a:off x="1970322" y="4886791"/>
            <a:ext cx="2269191" cy="132608"/>
          </a:xfrm>
        </p:spPr>
        <p:txBody>
          <a:bodyPr/>
          <a:lstStyle/>
          <a:p>
            <a:endParaRPr lang="en-GB">
              <a:solidFill>
                <a:srgbClr val="51626F"/>
              </a:solidFill>
            </a:endParaRPr>
          </a:p>
        </p:txBody>
      </p:sp>
      <p:sp>
        <p:nvSpPr>
          <p:cNvPr id="14" name="Footer Placeholder 3"/>
          <p:cNvSpPr>
            <a:spLocks noGrp="1"/>
          </p:cNvSpPr>
          <p:nvPr>
            <p:ph type="ftr" sz="quarter" idx="11"/>
          </p:nvPr>
        </p:nvSpPr>
        <p:spPr>
          <a:xfrm>
            <a:off x="554189" y="4886791"/>
            <a:ext cx="1416133" cy="132608"/>
          </a:xfrm>
        </p:spPr>
        <p:txBody>
          <a:bodyPr/>
          <a:lstStyle/>
          <a:p>
            <a:r>
              <a:rPr lang="en-GB" smtClean="0">
                <a:solidFill>
                  <a:srgbClr val="51626F"/>
                </a:solidFill>
              </a:rPr>
              <a:t>© DHI</a:t>
            </a:r>
            <a:endParaRPr lang="en-GB">
              <a:solidFill>
                <a:srgbClr val="51626F"/>
              </a:solidFill>
            </a:endParaRPr>
          </a:p>
        </p:txBody>
      </p:sp>
      <p:sp>
        <p:nvSpPr>
          <p:cNvPr id="15" name="Slide Number Placeholder 4"/>
          <p:cNvSpPr>
            <a:spLocks noGrp="1"/>
          </p:cNvSpPr>
          <p:nvPr>
            <p:ph type="sldNum" sz="quarter" idx="12"/>
          </p:nvPr>
        </p:nvSpPr>
        <p:spPr>
          <a:xfrm>
            <a:off x="4239513" y="4886791"/>
            <a:ext cx="516591" cy="132608"/>
          </a:xfrm>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159368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Divider C ">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gradFill>
            <a:gsLst>
              <a:gs pos="44000">
                <a:schemeClr val="accent4"/>
              </a:gs>
              <a:gs pos="100000">
                <a:schemeClr val="accent4">
                  <a:lumMod val="40000"/>
                  <a:lumOff val="60000"/>
                </a:schemeClr>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smtClean="0"/>
              <a:t>01. (Add section)</a:t>
            </a:r>
            <a:endParaRPr lang="en-GB" noProof="0"/>
          </a:p>
        </p:txBody>
      </p:sp>
      <p:sp>
        <p:nvSpPr>
          <p:cNvPr id="19" name="Text Placeholder 28"/>
          <p:cNvSpPr>
            <a:spLocks noGrp="1"/>
          </p:cNvSpPr>
          <p:nvPr>
            <p:ph type="body" sz="quarter" idx="13"/>
          </p:nvPr>
        </p:nvSpPr>
        <p:spPr>
          <a:xfrm>
            <a:off x="554046" y="2629632"/>
            <a:ext cx="8035925" cy="477485"/>
          </a:xfrm>
        </p:spPr>
        <p:txBody>
          <a:bodyPr/>
          <a:lstStyle>
            <a:lvl1pPr marL="0" indent="0">
              <a:buNone/>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46" y="2075296"/>
            <a:ext cx="8035925"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9" name="Date Placeholder 2"/>
          <p:cNvSpPr>
            <a:spLocks noGrp="1"/>
          </p:cNvSpPr>
          <p:nvPr>
            <p:ph type="dt" sz="half" idx="10"/>
          </p:nvPr>
        </p:nvSpPr>
        <p:spPr>
          <a:xfrm>
            <a:off x="1970322" y="4886791"/>
            <a:ext cx="2269191" cy="132608"/>
          </a:xfrm>
        </p:spPr>
        <p:txBody>
          <a:bodyPr/>
          <a:lstStyle/>
          <a:p>
            <a:endParaRPr lang="en-GB">
              <a:solidFill>
                <a:srgbClr val="51626F"/>
              </a:solidFill>
            </a:endParaRPr>
          </a:p>
        </p:txBody>
      </p:sp>
      <p:sp>
        <p:nvSpPr>
          <p:cNvPr id="14" name="Footer Placeholder 3"/>
          <p:cNvSpPr>
            <a:spLocks noGrp="1"/>
          </p:cNvSpPr>
          <p:nvPr>
            <p:ph type="ftr" sz="quarter" idx="11"/>
          </p:nvPr>
        </p:nvSpPr>
        <p:spPr>
          <a:xfrm>
            <a:off x="554189" y="4886791"/>
            <a:ext cx="1416133" cy="132608"/>
          </a:xfrm>
        </p:spPr>
        <p:txBody>
          <a:bodyPr/>
          <a:lstStyle/>
          <a:p>
            <a:r>
              <a:rPr lang="en-GB" smtClean="0">
                <a:solidFill>
                  <a:srgbClr val="51626F"/>
                </a:solidFill>
              </a:rPr>
              <a:t>© DHI</a:t>
            </a:r>
            <a:endParaRPr lang="en-GB">
              <a:solidFill>
                <a:srgbClr val="51626F"/>
              </a:solidFill>
            </a:endParaRPr>
          </a:p>
        </p:txBody>
      </p:sp>
      <p:sp>
        <p:nvSpPr>
          <p:cNvPr id="15" name="Slide Number Placeholder 4"/>
          <p:cNvSpPr>
            <a:spLocks noGrp="1"/>
          </p:cNvSpPr>
          <p:nvPr>
            <p:ph type="sldNum" sz="quarter" idx="12"/>
          </p:nvPr>
        </p:nvSpPr>
        <p:spPr>
          <a:xfrm>
            <a:off x="4239513" y="4886791"/>
            <a:ext cx="516591" cy="132608"/>
          </a:xfrm>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340806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GB" noProof="0"/>
          </a:p>
        </p:txBody>
      </p:sp>
      <p:sp>
        <p:nvSpPr>
          <p:cNvPr id="11" name="Content Placeholder 6"/>
          <p:cNvSpPr>
            <a:spLocks noGrp="1"/>
          </p:cNvSpPr>
          <p:nvPr>
            <p:ph sz="quarter" idx="13"/>
          </p:nvPr>
        </p:nvSpPr>
        <p:spPr>
          <a:xfrm>
            <a:off x="554046" y="1192307"/>
            <a:ext cx="8035925"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 name="Date Placeholder 2"/>
          <p:cNvSpPr>
            <a:spLocks noGrp="1"/>
          </p:cNvSpPr>
          <p:nvPr>
            <p:ph type="dt" sz="half" idx="14"/>
          </p:nvPr>
        </p:nvSpPr>
        <p:spPr/>
        <p:txBody>
          <a:bodyPr/>
          <a:lstStyle/>
          <a:p>
            <a:endParaRPr lang="en-GB">
              <a:solidFill>
                <a:srgbClr val="51626F"/>
              </a:solidFill>
            </a:endParaRPr>
          </a:p>
        </p:txBody>
      </p:sp>
      <p:sp>
        <p:nvSpPr>
          <p:cNvPr id="4" name="Footer Placeholder 3"/>
          <p:cNvSpPr>
            <a:spLocks noGrp="1"/>
          </p:cNvSpPr>
          <p:nvPr>
            <p:ph type="ftr" sz="quarter" idx="15"/>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6"/>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Tree>
    <p:extLst>
      <p:ext uri="{BB962C8B-B14F-4D97-AF65-F5344CB8AC3E}">
        <p14:creationId xmlns:p14="http://schemas.microsoft.com/office/powerpoint/2010/main" val="12819131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9" name="Rectangle 8"/>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Content Placeholder 6"/>
          <p:cNvSpPr>
            <a:spLocks noGrp="1"/>
          </p:cNvSpPr>
          <p:nvPr>
            <p:ph sz="quarter" idx="13"/>
          </p:nvPr>
        </p:nvSpPr>
        <p:spPr>
          <a:xfrm>
            <a:off x="554046" y="1192307"/>
            <a:ext cx="8035925"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32145564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a:solidFill>
                <a:srgbClr val="51626F"/>
              </a:solidFill>
            </a:endParaRPr>
          </a:p>
        </p:txBody>
      </p:sp>
      <p:sp>
        <p:nvSpPr>
          <p:cNvPr id="4" name="Footer Placeholder 3"/>
          <p:cNvSpPr>
            <a:spLocks noGrp="1"/>
          </p:cNvSpPr>
          <p:nvPr>
            <p:ph type="ftr" sz="quarter" idx="11"/>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2"/>
          </p:nvPr>
        </p:nvSpPr>
        <p:spPr/>
        <p:txBody>
          <a:body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9" name="Rectangle 8"/>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Content Placeholder 6"/>
          <p:cNvSpPr>
            <a:spLocks noGrp="1"/>
          </p:cNvSpPr>
          <p:nvPr>
            <p:ph sz="quarter" idx="13"/>
          </p:nvPr>
        </p:nvSpPr>
        <p:spPr>
          <a:xfrm>
            <a:off x="554046" y="1192307"/>
            <a:ext cx="8035925"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3930259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4.xml"/><Relationship Id="rId7" Type="http://schemas.openxmlformats.org/officeDocument/2006/relationships/image" Target="../media/image8.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2.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4189" y="170689"/>
            <a:ext cx="8035637" cy="672012"/>
          </a:xfrm>
          <a:prstGeom prst="rect">
            <a:avLst/>
          </a:prstGeom>
        </p:spPr>
        <p:txBody>
          <a:bodyPr vert="horz" lIns="0" tIns="0" rIns="0" bIns="0" rtlCol="0" anchor="b" anchorCtr="0">
            <a:norm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554189" y="1192307"/>
            <a:ext cx="8035637" cy="3092823"/>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1970322" y="4886791"/>
            <a:ext cx="2269191" cy="132608"/>
          </a:xfrm>
          <a:prstGeom prst="rect">
            <a:avLst/>
          </a:prstGeom>
        </p:spPr>
        <p:txBody>
          <a:bodyPr vert="horz" lIns="0" tIns="0" rIns="0" bIns="0" rtlCol="0" anchor="t" anchorCtr="0"/>
          <a:lstStyle>
            <a:lvl1pPr algn="l">
              <a:defRPr sz="700" b="0">
                <a:solidFill>
                  <a:schemeClr val="accent3"/>
                </a:solidFill>
              </a:defRPr>
            </a:lvl1pPr>
          </a:lstStyle>
          <a:p>
            <a:endParaRPr lang="en-GB">
              <a:solidFill>
                <a:srgbClr val="51626F"/>
              </a:solidFill>
            </a:endParaRPr>
          </a:p>
        </p:txBody>
      </p:sp>
      <p:sp>
        <p:nvSpPr>
          <p:cNvPr id="5" name="Footer Placeholder 4"/>
          <p:cNvSpPr>
            <a:spLocks noGrp="1"/>
          </p:cNvSpPr>
          <p:nvPr>
            <p:ph type="ftr" sz="quarter" idx="3"/>
          </p:nvPr>
        </p:nvSpPr>
        <p:spPr>
          <a:xfrm>
            <a:off x="554189" y="4886791"/>
            <a:ext cx="1416133" cy="132608"/>
          </a:xfrm>
          <a:prstGeom prst="rect">
            <a:avLst/>
          </a:prstGeom>
        </p:spPr>
        <p:txBody>
          <a:bodyPr vert="horz" lIns="0" tIns="0" rIns="0" bIns="0" rtlCol="0" anchor="t" anchorCtr="0"/>
          <a:lstStyle>
            <a:lvl1pPr algn="l">
              <a:defRPr sz="700" b="0">
                <a:solidFill>
                  <a:schemeClr val="accent3"/>
                </a:solidFill>
              </a:defRPr>
            </a:lvl1pPr>
          </a:lstStyle>
          <a:p>
            <a:r>
              <a:rPr lang="en-GB" smtClean="0">
                <a:solidFill>
                  <a:srgbClr val="51626F"/>
                </a:solidFill>
              </a:rPr>
              <a:t>© DHI</a:t>
            </a:r>
            <a:endParaRPr lang="en-GB">
              <a:solidFill>
                <a:srgbClr val="51626F"/>
              </a:solidFill>
            </a:endParaRPr>
          </a:p>
        </p:txBody>
      </p:sp>
      <p:sp>
        <p:nvSpPr>
          <p:cNvPr id="6" name="Slide Number Placeholder 5"/>
          <p:cNvSpPr>
            <a:spLocks noGrp="1"/>
          </p:cNvSpPr>
          <p:nvPr>
            <p:ph type="sldNum" sz="quarter" idx="4"/>
          </p:nvPr>
        </p:nvSpPr>
        <p:spPr>
          <a:xfrm>
            <a:off x="4239513" y="4886791"/>
            <a:ext cx="516591" cy="132608"/>
          </a:xfrm>
          <a:prstGeom prst="rect">
            <a:avLst/>
          </a:prstGeom>
        </p:spPr>
        <p:txBody>
          <a:bodyPr vert="horz" lIns="0" tIns="0" rIns="0" bIns="0" rtlCol="0" anchor="t" anchorCtr="0"/>
          <a:lstStyle>
            <a:lvl1pPr algn="l">
              <a:defRPr sz="700" b="0">
                <a:solidFill>
                  <a:schemeClr val="accent3"/>
                </a:solidFill>
              </a:defRPr>
            </a:lvl1pPr>
          </a:lstStyle>
          <a:p>
            <a:r>
              <a:rPr lang="en-GB" smtClean="0">
                <a:solidFill>
                  <a:srgbClr val="51626F"/>
                </a:solidFill>
              </a:rPr>
              <a:t>#</a:t>
            </a:r>
            <a:fld id="{EC98167B-91FF-498B-85F5-63F1D9402506}" type="slidenum">
              <a:rPr lang="en-GB" smtClean="0">
                <a:solidFill>
                  <a:srgbClr val="51626F"/>
                </a:solidFill>
              </a:rPr>
              <a:pPr/>
              <a:t>‹nr.›</a:t>
            </a:fld>
            <a:r>
              <a:rPr lang="en-GB" smtClean="0">
                <a:solidFill>
                  <a:srgbClr val="51626F"/>
                </a:solidFill>
              </a:rPr>
              <a:t>  </a:t>
            </a:r>
            <a:endParaRPr lang="en-GB">
              <a:solidFill>
                <a:srgbClr val="51626F"/>
              </a:solidFill>
            </a:endParaRPr>
          </a:p>
        </p:txBody>
      </p:sp>
      <p:sp>
        <p:nvSpPr>
          <p:cNvPr id="27" name="Rectangle 26"/>
          <p:cNvSpPr/>
          <p:nvPr/>
        </p:nvSpPr>
        <p:spPr>
          <a:xfrm flipV="1">
            <a:off x="0" y="5086512"/>
            <a:ext cx="9144000" cy="56988"/>
          </a:xfrm>
          <a:prstGeom prst="rect">
            <a:avLst/>
          </a:prstGeom>
          <a:gradFill flip="none" rotWithShape="1">
            <a:gsLst>
              <a:gs pos="44000">
                <a:schemeClr val="tx1"/>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6" name="Picture 15"/>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7894800" y="4590000"/>
            <a:ext cx="830323" cy="468000"/>
          </a:xfrm>
          <a:prstGeom prst="rect">
            <a:avLst/>
          </a:prstGeom>
        </p:spPr>
      </p:pic>
    </p:spTree>
    <p:extLst>
      <p:ext uri="{BB962C8B-B14F-4D97-AF65-F5344CB8AC3E}">
        <p14:creationId xmlns:p14="http://schemas.microsoft.com/office/powerpoint/2010/main" val="175305158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762" r:id="rId18"/>
    <p:sldLayoutId id="2147483763" r:id="rId19"/>
    <p:sldLayoutId id="2147483764" r:id="rId20"/>
    <p:sldLayoutId id="2147483765" r:id="rId21"/>
  </p:sldLayoutIdLst>
  <p:timing>
    <p:tnLst>
      <p:par>
        <p:cTn id="1" dur="indefinite" restart="never" nodeType="tmRoot"/>
      </p:par>
    </p:tnLst>
  </p:timing>
  <p:hf hdr="0" dt="0"/>
  <p:txStyles>
    <p:titleStyle>
      <a:lvl1pPr algn="l" defTabSz="914400" rtl="0" eaLnBrk="1" latinLnBrk="0" hangingPunct="1">
        <a:spcBef>
          <a:spcPct val="0"/>
        </a:spcBef>
        <a:buNone/>
        <a:defRPr sz="2400" b="0" i="0" kern="1200">
          <a:solidFill>
            <a:schemeClr val="tx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screen"/>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4" y="33338"/>
            <a:ext cx="5400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539750" y="1329929"/>
            <a:ext cx="8229600" cy="326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452438" y="4782741"/>
            <a:ext cx="2895600" cy="273844"/>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24B9EE"/>
                </a:solidFill>
                <a:cs typeface="+mn-cs"/>
              </a:defRPr>
            </a:lvl1pPr>
          </a:lstStyle>
          <a:p>
            <a:pPr fontAlgn="base">
              <a:spcBef>
                <a:spcPct val="0"/>
              </a:spcBef>
              <a:spcAft>
                <a:spcPct val="0"/>
              </a:spcAft>
              <a:defRPr/>
            </a:pPr>
            <a:r>
              <a:rPr lang="en-US" smtClean="0"/>
              <a:t>© DHI</a:t>
            </a:r>
            <a:endParaRPr lang="en-US">
              <a:solidFill>
                <a:srgbClr val="009900"/>
              </a:solidFill>
            </a:endParaRPr>
          </a:p>
        </p:txBody>
      </p:sp>
      <p:sp>
        <p:nvSpPr>
          <p:cNvPr id="6" name="Slide Number Placeholder 5"/>
          <p:cNvSpPr>
            <a:spLocks noGrp="1"/>
          </p:cNvSpPr>
          <p:nvPr>
            <p:ph type="sldNum" sz="quarter" idx="4"/>
          </p:nvPr>
        </p:nvSpPr>
        <p:spPr>
          <a:xfrm>
            <a:off x="7380312" y="4782741"/>
            <a:ext cx="1368401" cy="273844"/>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24B9EE"/>
                </a:solidFill>
                <a:cs typeface="+mn-cs"/>
              </a:defRPr>
            </a:lvl1pPr>
          </a:lstStyle>
          <a:p>
            <a:pPr fontAlgn="base">
              <a:spcBef>
                <a:spcPct val="0"/>
              </a:spcBef>
              <a:spcAft>
                <a:spcPct val="0"/>
              </a:spcAft>
              <a:defRPr/>
            </a:pPr>
            <a:fld id="{A321CE43-B84F-41FC-BC5C-07A4B6CDA9C7}" type="slidenum">
              <a:rPr lang="en-US"/>
              <a:pPr fontAlgn="base">
                <a:spcBef>
                  <a:spcPct val="0"/>
                </a:spcBef>
                <a:spcAft>
                  <a:spcPct val="0"/>
                </a:spcAft>
                <a:defRPr/>
              </a:pPr>
              <a:t>‹nr.›</a:t>
            </a:fld>
            <a:endParaRPr lang="en-US"/>
          </a:p>
        </p:txBody>
      </p:sp>
      <p:pic>
        <p:nvPicPr>
          <p:cNvPr id="1030" name="Picture 24" descr="Prepared 2"/>
          <p:cNvPicPr>
            <a:picLocks noChangeAspect="1" noChangeArrowheads="1"/>
          </p:cNvPicPr>
          <p:nvPr/>
        </p:nvPicPr>
        <p:blipFill>
          <a:blip r:embed="rId8" cstate="screen">
            <a:extLst>
              <a:ext uri="{28A0092B-C50C-407E-A947-70E740481C1C}">
                <a14:useLocalDpi xmlns:a14="http://schemas.microsoft.com/office/drawing/2010/main" val="0"/>
              </a:ext>
            </a:extLst>
          </a:blip>
          <a:srcRect/>
          <a:stretch>
            <a:fillRect/>
          </a:stretch>
        </p:blipFill>
        <p:spPr bwMode="auto">
          <a:xfrm>
            <a:off x="6588126" y="195262"/>
            <a:ext cx="2265363" cy="501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txBox="1">
            <a:spLocks/>
          </p:cNvSpPr>
          <p:nvPr userDrawn="1"/>
        </p:nvSpPr>
        <p:spPr>
          <a:xfrm>
            <a:off x="3527586" y="4775347"/>
            <a:ext cx="3564694" cy="273844"/>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sz="1200" kern="1200">
                <a:solidFill>
                  <a:srgbClr val="24B9EE"/>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solidFill>
                  <a:srgbClr val="009900"/>
                </a:solidFill>
              </a:rPr>
              <a:t>Aarhus, 21 – 23 , January 2014</a:t>
            </a:r>
            <a:endParaRPr lang="en-US" dirty="0">
              <a:solidFill>
                <a:srgbClr val="009900"/>
              </a:solidFill>
            </a:endParaRPr>
          </a:p>
        </p:txBody>
      </p:sp>
    </p:spTree>
    <p:extLst>
      <p:ext uri="{BB962C8B-B14F-4D97-AF65-F5344CB8AC3E}">
        <p14:creationId xmlns:p14="http://schemas.microsoft.com/office/powerpoint/2010/main" val="15398790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Lst>
  <p:timing>
    <p:tnLst>
      <p:par>
        <p:cTn id="1" dur="indefinite" restart="never" nodeType="tmRoot"/>
      </p:par>
    </p:tnLst>
  </p:timing>
  <p:hf hdr="0" dt="0"/>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Arial" charset="0"/>
          <a:cs typeface="Arial" charset="0"/>
        </a:defRPr>
      </a:lvl2pPr>
      <a:lvl3pPr algn="l" rtl="0" eaLnBrk="0" fontAlgn="base" hangingPunct="0">
        <a:spcBef>
          <a:spcPct val="0"/>
        </a:spcBef>
        <a:spcAft>
          <a:spcPct val="0"/>
        </a:spcAft>
        <a:defRPr sz="2600" b="1">
          <a:solidFill>
            <a:schemeClr val="tx1"/>
          </a:solidFill>
          <a:latin typeface="Arial" charset="0"/>
          <a:cs typeface="Arial" charset="0"/>
        </a:defRPr>
      </a:lvl3pPr>
      <a:lvl4pPr algn="l" rtl="0" eaLnBrk="0" fontAlgn="base" hangingPunct="0">
        <a:spcBef>
          <a:spcPct val="0"/>
        </a:spcBef>
        <a:spcAft>
          <a:spcPct val="0"/>
        </a:spcAft>
        <a:defRPr sz="2600" b="1">
          <a:solidFill>
            <a:schemeClr val="tx1"/>
          </a:solidFill>
          <a:latin typeface="Arial" charset="0"/>
          <a:cs typeface="Arial" charset="0"/>
        </a:defRPr>
      </a:lvl4pPr>
      <a:lvl5pPr algn="l" rtl="0" eaLnBrk="0" fontAlgn="base" hangingPunct="0">
        <a:spcBef>
          <a:spcPct val="0"/>
        </a:spcBef>
        <a:spcAft>
          <a:spcPct val="0"/>
        </a:spcAft>
        <a:defRPr sz="2600" b="1">
          <a:solidFill>
            <a:schemeClr val="tx1"/>
          </a:solidFill>
          <a:latin typeface="Arial" charset="0"/>
          <a:cs typeface="Arial" charset="0"/>
        </a:defRPr>
      </a:lvl5pPr>
      <a:lvl6pPr marL="457200" algn="l" rtl="0" eaLnBrk="0" fontAlgn="base" hangingPunct="0">
        <a:spcBef>
          <a:spcPct val="0"/>
        </a:spcBef>
        <a:spcAft>
          <a:spcPct val="0"/>
        </a:spcAft>
        <a:defRPr sz="2600" b="1">
          <a:solidFill>
            <a:schemeClr val="tx1"/>
          </a:solidFill>
          <a:latin typeface="Arial" charset="0"/>
          <a:cs typeface="Arial" charset="0"/>
        </a:defRPr>
      </a:lvl6pPr>
      <a:lvl7pPr marL="914400" algn="l" rtl="0" eaLnBrk="0" fontAlgn="base" hangingPunct="0">
        <a:spcBef>
          <a:spcPct val="0"/>
        </a:spcBef>
        <a:spcAft>
          <a:spcPct val="0"/>
        </a:spcAft>
        <a:defRPr sz="2600" b="1">
          <a:solidFill>
            <a:schemeClr val="tx1"/>
          </a:solidFill>
          <a:latin typeface="Arial" charset="0"/>
          <a:cs typeface="Arial" charset="0"/>
        </a:defRPr>
      </a:lvl7pPr>
      <a:lvl8pPr marL="1371600" algn="l" rtl="0" eaLnBrk="0" fontAlgn="base" hangingPunct="0">
        <a:spcBef>
          <a:spcPct val="0"/>
        </a:spcBef>
        <a:spcAft>
          <a:spcPct val="0"/>
        </a:spcAft>
        <a:defRPr sz="2600" b="1">
          <a:solidFill>
            <a:schemeClr val="tx1"/>
          </a:solidFill>
          <a:latin typeface="Arial" charset="0"/>
          <a:cs typeface="Arial" charset="0"/>
        </a:defRPr>
      </a:lvl8pPr>
      <a:lvl9pPr marL="1828800" algn="l" rtl="0" eaLnBrk="0" fontAlgn="base" hangingPunct="0">
        <a:spcBef>
          <a:spcPct val="0"/>
        </a:spcBef>
        <a:spcAft>
          <a:spcPct val="0"/>
        </a:spcAft>
        <a:defRPr sz="26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b="1">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b="1">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sz="1600" b="1">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sz="1400" b="1">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sz="1400">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sz="1400">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sz="1400">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a:t>Fra Kuvøse til Kommerciel Succes</a:t>
            </a:r>
            <a:endParaRPr lang="en-US" dirty="0"/>
          </a:p>
        </p:txBody>
      </p:sp>
      <p:sp>
        <p:nvSpPr>
          <p:cNvPr id="3" name="Subtitle 2"/>
          <p:cNvSpPr>
            <a:spLocks noGrp="1"/>
          </p:cNvSpPr>
          <p:nvPr>
            <p:ph type="subTitle" idx="1"/>
          </p:nvPr>
        </p:nvSpPr>
        <p:spPr>
          <a:xfrm>
            <a:off x="575961" y="2629632"/>
            <a:ext cx="8035637" cy="477485"/>
          </a:xfrm>
        </p:spPr>
        <p:txBody>
          <a:bodyPr/>
          <a:lstStyle/>
          <a:p>
            <a:r>
              <a:rPr lang="da-DK" dirty="0" smtClean="0"/>
              <a:t>Morten Rungø</a:t>
            </a:r>
            <a:endParaRPr lang="en-US" dirty="0"/>
          </a:p>
        </p:txBody>
      </p:sp>
    </p:spTree>
    <p:extLst>
      <p:ext uri="{BB962C8B-B14F-4D97-AF65-F5344CB8AC3E}">
        <p14:creationId xmlns:p14="http://schemas.microsoft.com/office/powerpoint/2010/main" val="113606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Betingelser for innovation</a:t>
            </a:r>
            <a:endParaRPr lang="en-US" dirty="0"/>
          </a:p>
        </p:txBody>
      </p:sp>
      <p:sp>
        <p:nvSpPr>
          <p:cNvPr id="4" name="Footer Placeholder 3"/>
          <p:cNvSpPr>
            <a:spLocks noGrp="1"/>
          </p:cNvSpPr>
          <p:nvPr>
            <p:ph type="ftr" sz="quarter" idx="15"/>
          </p:nvPr>
        </p:nvSpPr>
        <p:spPr/>
        <p:txBody>
          <a:bodyPr/>
          <a:lstStyle/>
          <a:p>
            <a:r>
              <a:rPr lang="en-GB" smtClean="0">
                <a:solidFill>
                  <a:srgbClr val="51626F"/>
                </a:solidFill>
              </a:rPr>
              <a:t>© DHI</a:t>
            </a:r>
            <a:endParaRPr lang="en-GB">
              <a:solidFill>
                <a:srgbClr val="51626F"/>
              </a:solidFill>
            </a:endParaRPr>
          </a:p>
        </p:txBody>
      </p:sp>
      <p:sp>
        <p:nvSpPr>
          <p:cNvPr id="5" name="Slide Number Placeholder 4"/>
          <p:cNvSpPr>
            <a:spLocks noGrp="1"/>
          </p:cNvSpPr>
          <p:nvPr>
            <p:ph type="sldNum" sz="quarter" idx="16"/>
          </p:nvPr>
        </p:nvSpPr>
        <p:spPr/>
        <p:txBody>
          <a:bodyPr/>
          <a:lstStyle/>
          <a:p>
            <a:r>
              <a:rPr lang="en-GB" smtClean="0">
                <a:solidFill>
                  <a:srgbClr val="51626F"/>
                </a:solidFill>
              </a:rPr>
              <a:t>#</a:t>
            </a:r>
            <a:fld id="{EC98167B-91FF-498B-85F5-63F1D9402506}" type="slidenum">
              <a:rPr lang="en-GB" smtClean="0">
                <a:solidFill>
                  <a:srgbClr val="51626F"/>
                </a:solidFill>
              </a:rPr>
              <a:pPr/>
              <a:t>2</a:t>
            </a:fld>
            <a:r>
              <a:rPr lang="en-GB" smtClean="0">
                <a:solidFill>
                  <a:srgbClr val="51626F"/>
                </a:solidFill>
              </a:rPr>
              <a:t>  </a:t>
            </a:r>
            <a:endParaRPr lang="en-GB">
              <a:solidFill>
                <a:srgbClr val="51626F"/>
              </a:solidFill>
            </a:endParaRPr>
          </a:p>
        </p:txBody>
      </p:sp>
      <p:sp>
        <p:nvSpPr>
          <p:cNvPr id="6" name="TextBox 5"/>
          <p:cNvSpPr txBox="1"/>
          <p:nvPr/>
        </p:nvSpPr>
        <p:spPr>
          <a:xfrm>
            <a:off x="5673856" y="320187"/>
            <a:ext cx="2582758" cy="1754326"/>
          </a:xfrm>
          <a:prstGeom prst="rect">
            <a:avLst/>
          </a:prstGeom>
          <a:noFill/>
          <a:ln w="41275">
            <a:solidFill>
              <a:srgbClr val="00BB74"/>
            </a:solidFill>
          </a:ln>
          <a:effectLst>
            <a:outerShdw blurRad="50800" dist="38100" dir="2700000" algn="tl" rotWithShape="0">
              <a:schemeClr val="bg1">
                <a:lumMod val="65000"/>
                <a:alpha val="40000"/>
              </a:schemeClr>
            </a:outerShdw>
          </a:effectLst>
        </p:spPr>
        <p:txBody>
          <a:bodyPr wrap="none" rtlCol="0">
            <a:spAutoFit/>
          </a:bodyPr>
          <a:lstStyle/>
          <a:p>
            <a:pPr algn="ctr"/>
            <a:r>
              <a:rPr lang="da-DK" b="1" dirty="0" smtClean="0">
                <a:solidFill>
                  <a:srgbClr val="006CB0"/>
                </a:solidFill>
              </a:rPr>
              <a:t>De rette mennesker:</a:t>
            </a:r>
          </a:p>
          <a:p>
            <a:pPr algn="ctr"/>
            <a:r>
              <a:rPr lang="da-DK" dirty="0" smtClean="0">
                <a:solidFill>
                  <a:srgbClr val="006CB0"/>
                </a:solidFill>
              </a:rPr>
              <a:t>Ledelse, idé</a:t>
            </a:r>
            <a:r>
              <a:rPr lang="da-DK" dirty="0">
                <a:solidFill>
                  <a:srgbClr val="006CB0"/>
                </a:solidFill>
              </a:rPr>
              <a:t>, udvikling, </a:t>
            </a:r>
            <a:endParaRPr lang="da-DK" dirty="0" smtClean="0">
              <a:solidFill>
                <a:srgbClr val="006CB0"/>
              </a:solidFill>
            </a:endParaRPr>
          </a:p>
          <a:p>
            <a:pPr algn="ctr"/>
            <a:r>
              <a:rPr lang="da-DK" dirty="0" smtClean="0">
                <a:solidFill>
                  <a:srgbClr val="006CB0"/>
                </a:solidFill>
              </a:rPr>
              <a:t>finansiering</a:t>
            </a:r>
            <a:r>
              <a:rPr lang="da-DK" dirty="0">
                <a:solidFill>
                  <a:srgbClr val="006CB0"/>
                </a:solidFill>
              </a:rPr>
              <a:t>, </a:t>
            </a:r>
            <a:r>
              <a:rPr lang="da-DK" dirty="0" smtClean="0">
                <a:solidFill>
                  <a:srgbClr val="006CB0"/>
                </a:solidFill>
              </a:rPr>
              <a:t>prototype</a:t>
            </a:r>
            <a:r>
              <a:rPr lang="da-DK" dirty="0">
                <a:solidFill>
                  <a:srgbClr val="006CB0"/>
                </a:solidFill>
              </a:rPr>
              <a:t>, </a:t>
            </a:r>
            <a:endParaRPr lang="da-DK" dirty="0" smtClean="0">
              <a:solidFill>
                <a:srgbClr val="006CB0"/>
              </a:solidFill>
            </a:endParaRPr>
          </a:p>
          <a:p>
            <a:pPr algn="ctr"/>
            <a:r>
              <a:rPr lang="da-DK" dirty="0" smtClean="0">
                <a:solidFill>
                  <a:srgbClr val="006CB0"/>
                </a:solidFill>
              </a:rPr>
              <a:t>produktion, IPR</a:t>
            </a:r>
            <a:r>
              <a:rPr lang="da-DK" dirty="0">
                <a:solidFill>
                  <a:srgbClr val="006CB0"/>
                </a:solidFill>
              </a:rPr>
              <a:t>, </a:t>
            </a:r>
            <a:endParaRPr lang="da-DK" dirty="0" smtClean="0">
              <a:solidFill>
                <a:srgbClr val="006CB0"/>
              </a:solidFill>
            </a:endParaRPr>
          </a:p>
          <a:p>
            <a:pPr algn="ctr"/>
            <a:r>
              <a:rPr lang="da-DK" dirty="0" smtClean="0">
                <a:solidFill>
                  <a:srgbClr val="006CB0"/>
                </a:solidFill>
              </a:rPr>
              <a:t>kommercialisering</a:t>
            </a:r>
            <a:r>
              <a:rPr lang="da-DK" dirty="0">
                <a:solidFill>
                  <a:srgbClr val="006CB0"/>
                </a:solidFill>
              </a:rPr>
              <a:t>, </a:t>
            </a:r>
            <a:endParaRPr lang="da-DK" dirty="0" smtClean="0">
              <a:solidFill>
                <a:srgbClr val="006CB0"/>
              </a:solidFill>
            </a:endParaRPr>
          </a:p>
          <a:p>
            <a:pPr algn="ctr"/>
            <a:r>
              <a:rPr lang="da-DK" dirty="0" smtClean="0">
                <a:solidFill>
                  <a:srgbClr val="006CB0"/>
                </a:solidFill>
              </a:rPr>
              <a:t>markedsintro/føring,…</a:t>
            </a:r>
            <a:endParaRPr lang="en-US" dirty="0"/>
          </a:p>
        </p:txBody>
      </p:sp>
      <p:grpSp>
        <p:nvGrpSpPr>
          <p:cNvPr id="3" name="Group 2"/>
          <p:cNvGrpSpPr/>
          <p:nvPr/>
        </p:nvGrpSpPr>
        <p:grpSpPr>
          <a:xfrm>
            <a:off x="775092" y="1320108"/>
            <a:ext cx="4188132" cy="923330"/>
            <a:chOff x="775092" y="1320108"/>
            <a:chExt cx="4188132" cy="923330"/>
          </a:xfrm>
        </p:grpSpPr>
        <p:sp>
          <p:nvSpPr>
            <p:cNvPr id="7" name="TextBox 6"/>
            <p:cNvSpPr txBox="1"/>
            <p:nvPr/>
          </p:nvSpPr>
          <p:spPr>
            <a:xfrm>
              <a:off x="775092" y="1320108"/>
              <a:ext cx="2390463" cy="923330"/>
            </a:xfrm>
            <a:prstGeom prst="rect">
              <a:avLst/>
            </a:prstGeom>
            <a:noFill/>
            <a:ln w="41275">
              <a:solidFill>
                <a:srgbClr val="004E7E"/>
              </a:solidFill>
            </a:ln>
            <a:effectLst>
              <a:outerShdw blurRad="50800" dist="38100" dir="2700000" algn="tl" rotWithShape="0">
                <a:schemeClr val="bg1">
                  <a:lumMod val="65000"/>
                  <a:alpha val="40000"/>
                </a:schemeClr>
              </a:outerShdw>
            </a:effectLst>
          </p:spPr>
          <p:txBody>
            <a:bodyPr wrap="none" rtlCol="0">
              <a:spAutoFit/>
            </a:bodyPr>
            <a:lstStyle/>
            <a:p>
              <a:pPr algn="ctr"/>
              <a:r>
                <a:rPr lang="da-DK" b="1" dirty="0" smtClean="0">
                  <a:solidFill>
                    <a:srgbClr val="006CB0"/>
                  </a:solidFill>
                </a:rPr>
                <a:t>Rådgivning:</a:t>
              </a:r>
            </a:p>
            <a:p>
              <a:pPr algn="ctr"/>
              <a:r>
                <a:rPr lang="da-DK" dirty="0" smtClean="0">
                  <a:solidFill>
                    <a:srgbClr val="006CB0"/>
                  </a:solidFill>
                </a:rPr>
                <a:t>Konsulenter, partnere</a:t>
              </a:r>
            </a:p>
            <a:p>
              <a:pPr algn="ctr"/>
              <a:r>
                <a:rPr lang="da-DK" dirty="0" smtClean="0">
                  <a:solidFill>
                    <a:srgbClr val="006CB0"/>
                  </a:solidFill>
                </a:rPr>
                <a:t>GTS, universiteter, …</a:t>
              </a:r>
              <a:endParaRPr lang="en-US" dirty="0"/>
            </a:p>
          </p:txBody>
        </p:sp>
        <p:sp>
          <p:nvSpPr>
            <p:cNvPr id="11" name="Left-Right Arrow 10"/>
            <p:cNvSpPr/>
            <p:nvPr/>
          </p:nvSpPr>
          <p:spPr>
            <a:xfrm rot="20947875">
              <a:off x="3716980" y="1390446"/>
              <a:ext cx="1246244" cy="402850"/>
            </a:xfrm>
            <a:prstGeom prst="leftRightArrow">
              <a:avLst/>
            </a:prstGeom>
            <a:noFill/>
            <a:ln w="28575">
              <a:solidFill>
                <a:schemeClr val="bg1">
                  <a:lumMod val="50000"/>
                </a:schemeClr>
              </a:solidFill>
            </a:ln>
            <a:effectLst>
              <a:outerShdw blurRad="508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grpSp>
        <p:nvGrpSpPr>
          <p:cNvPr id="15" name="Group 14"/>
          <p:cNvGrpSpPr/>
          <p:nvPr/>
        </p:nvGrpSpPr>
        <p:grpSpPr>
          <a:xfrm>
            <a:off x="2062365" y="2489900"/>
            <a:ext cx="3496350" cy="1600619"/>
            <a:chOff x="2084137" y="2402812"/>
            <a:chExt cx="3496350" cy="1600619"/>
          </a:xfrm>
        </p:grpSpPr>
        <p:sp>
          <p:nvSpPr>
            <p:cNvPr id="9" name="TextBox 8"/>
            <p:cNvSpPr txBox="1"/>
            <p:nvPr/>
          </p:nvSpPr>
          <p:spPr>
            <a:xfrm>
              <a:off x="2084137" y="3080101"/>
              <a:ext cx="2232534" cy="923330"/>
            </a:xfrm>
            <a:prstGeom prst="rect">
              <a:avLst/>
            </a:prstGeom>
            <a:noFill/>
            <a:ln w="41275">
              <a:solidFill>
                <a:srgbClr val="004E7E"/>
              </a:solidFill>
            </a:ln>
            <a:effectLst>
              <a:outerShdw blurRad="50800" dist="38100" dir="2700000" algn="tl" rotWithShape="0">
                <a:schemeClr val="bg1">
                  <a:lumMod val="65000"/>
                  <a:alpha val="40000"/>
                </a:schemeClr>
              </a:outerShdw>
            </a:effectLst>
          </p:spPr>
          <p:txBody>
            <a:bodyPr wrap="none" rtlCol="0">
              <a:spAutoFit/>
            </a:bodyPr>
            <a:lstStyle/>
            <a:p>
              <a:pPr algn="ctr"/>
              <a:r>
                <a:rPr lang="da-DK" b="1" dirty="0" smtClean="0">
                  <a:solidFill>
                    <a:srgbClr val="006CB0"/>
                  </a:solidFill>
                </a:rPr>
                <a:t>Støtte:</a:t>
              </a:r>
            </a:p>
            <a:p>
              <a:pPr algn="ctr"/>
              <a:r>
                <a:rPr lang="da-DK" dirty="0" smtClean="0">
                  <a:solidFill>
                    <a:srgbClr val="006CB0"/>
                  </a:solidFill>
                </a:rPr>
                <a:t>MUDP, VTUF, DSF, </a:t>
              </a:r>
            </a:p>
            <a:p>
              <a:pPr algn="ctr"/>
              <a:r>
                <a:rPr lang="da-DK" dirty="0" smtClean="0">
                  <a:solidFill>
                    <a:srgbClr val="006CB0"/>
                  </a:solidFill>
                </a:rPr>
                <a:t>HTF, </a:t>
              </a:r>
              <a:r>
                <a:rPr lang="da-DK" dirty="0" err="1" smtClean="0">
                  <a:solidFill>
                    <a:srgbClr val="006CB0"/>
                  </a:solidFill>
                </a:rPr>
                <a:t>Inno</a:t>
              </a:r>
              <a:r>
                <a:rPr lang="da-DK" dirty="0" smtClean="0">
                  <a:solidFill>
                    <a:srgbClr val="006CB0"/>
                  </a:solidFill>
                </a:rPr>
                <a:t>+, …</a:t>
              </a:r>
              <a:endParaRPr lang="en-US" dirty="0"/>
            </a:p>
          </p:txBody>
        </p:sp>
        <p:sp>
          <p:nvSpPr>
            <p:cNvPr id="12" name="Left-Right Arrow 11"/>
            <p:cNvSpPr/>
            <p:nvPr/>
          </p:nvSpPr>
          <p:spPr>
            <a:xfrm rot="19586280">
              <a:off x="4334243" y="2402812"/>
              <a:ext cx="1246244" cy="402850"/>
            </a:xfrm>
            <a:prstGeom prst="leftRightArrow">
              <a:avLst/>
            </a:prstGeom>
            <a:noFill/>
            <a:ln w="28575">
              <a:solidFill>
                <a:schemeClr val="bg1">
                  <a:lumMod val="50000"/>
                </a:schemeClr>
              </a:solidFill>
            </a:ln>
            <a:effectLst>
              <a:outerShdw blurRad="508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grpSp>
        <p:nvGrpSpPr>
          <p:cNvPr id="14" name="Group 13"/>
          <p:cNvGrpSpPr/>
          <p:nvPr/>
        </p:nvGrpSpPr>
        <p:grpSpPr>
          <a:xfrm>
            <a:off x="5672791" y="2340345"/>
            <a:ext cx="1826141" cy="2305351"/>
            <a:chOff x="5487729" y="2340345"/>
            <a:chExt cx="1826141" cy="2305351"/>
          </a:xfrm>
        </p:grpSpPr>
        <p:sp>
          <p:nvSpPr>
            <p:cNvPr id="10" name="TextBox 9"/>
            <p:cNvSpPr txBox="1"/>
            <p:nvPr/>
          </p:nvSpPr>
          <p:spPr>
            <a:xfrm>
              <a:off x="5487729" y="3722366"/>
              <a:ext cx="1826141" cy="923330"/>
            </a:xfrm>
            <a:prstGeom prst="rect">
              <a:avLst/>
            </a:prstGeom>
            <a:noFill/>
            <a:ln w="41275">
              <a:solidFill>
                <a:srgbClr val="004E7E"/>
              </a:solidFill>
            </a:ln>
            <a:effectLst>
              <a:outerShdw blurRad="50800" dist="38100" dir="2700000" algn="tl" rotWithShape="0">
                <a:schemeClr val="bg1">
                  <a:lumMod val="65000"/>
                  <a:alpha val="40000"/>
                </a:schemeClr>
              </a:outerShdw>
            </a:effectLst>
          </p:spPr>
          <p:txBody>
            <a:bodyPr wrap="none" rtlCol="0">
              <a:spAutoFit/>
            </a:bodyPr>
            <a:lstStyle/>
            <a:p>
              <a:pPr algn="ctr"/>
              <a:r>
                <a:rPr lang="da-DK" b="1" dirty="0" smtClean="0">
                  <a:solidFill>
                    <a:srgbClr val="006CB0"/>
                  </a:solidFill>
                </a:rPr>
                <a:t>Lokalt marked:</a:t>
              </a:r>
            </a:p>
            <a:p>
              <a:pPr algn="ctr"/>
              <a:r>
                <a:rPr lang="da-DK" dirty="0" smtClean="0">
                  <a:solidFill>
                    <a:srgbClr val="006CB0"/>
                  </a:solidFill>
                </a:rPr>
                <a:t>Udvikling, test, </a:t>
              </a:r>
            </a:p>
            <a:p>
              <a:pPr algn="ctr"/>
              <a:r>
                <a:rPr lang="da-DK" dirty="0" smtClean="0">
                  <a:solidFill>
                    <a:srgbClr val="006CB0"/>
                  </a:solidFill>
                </a:rPr>
                <a:t>demonstration</a:t>
              </a:r>
              <a:endParaRPr lang="en-US" dirty="0"/>
            </a:p>
          </p:txBody>
        </p:sp>
        <p:sp>
          <p:nvSpPr>
            <p:cNvPr id="13" name="Left-Right Arrow 12"/>
            <p:cNvSpPr/>
            <p:nvPr/>
          </p:nvSpPr>
          <p:spPr>
            <a:xfrm rot="16865100">
              <a:off x="5901785" y="2762042"/>
              <a:ext cx="1246244" cy="402850"/>
            </a:xfrm>
            <a:prstGeom prst="leftRightArrow">
              <a:avLst/>
            </a:prstGeom>
            <a:noFill/>
            <a:ln w="28575">
              <a:solidFill>
                <a:schemeClr val="bg1">
                  <a:lumMod val="50000"/>
                </a:schemeClr>
              </a:solidFill>
            </a:ln>
            <a:effectLst>
              <a:outerShdw blurRad="508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grpSp>
    </p:spTree>
    <p:extLst>
      <p:ext uri="{BB962C8B-B14F-4D97-AF65-F5344CB8AC3E}">
        <p14:creationId xmlns:p14="http://schemas.microsoft.com/office/powerpoint/2010/main" val="121343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1_DHI_Master_Template V2.08">
  <a:themeElements>
    <a:clrScheme name="DHI Theme 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Business woman design template">
  <a:themeElements>
    <a:clrScheme name="Business woman design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Business woman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iness woman design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DHI">
      <a:dk1>
        <a:srgbClr val="004165"/>
      </a:dk1>
      <a:lt1>
        <a:sysClr val="window" lastClr="FFFFFF"/>
      </a:lt1>
      <a:dk2>
        <a:srgbClr val="8B8D8E"/>
      </a:dk2>
      <a:lt2>
        <a:srgbClr val="000000"/>
      </a:lt2>
      <a:accent1>
        <a:srgbClr val="0098DB"/>
      </a:accent1>
      <a:accent2>
        <a:srgbClr val="63CECA"/>
      </a:accent2>
      <a:accent3>
        <a:srgbClr val="61C250"/>
      </a:accent3>
      <a:accent4>
        <a:srgbClr val="FADC41"/>
      </a:accent4>
      <a:accent5>
        <a:srgbClr val="FF8849"/>
      </a:accent5>
      <a:accent6>
        <a:srgbClr val="C1E2E5"/>
      </a:accent6>
      <a:hlink>
        <a:srgbClr val="0098DB"/>
      </a:hlink>
      <a:folHlink>
        <a:srgbClr val="8B8D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DHI">
      <a:dk1>
        <a:srgbClr val="004165"/>
      </a:dk1>
      <a:lt1>
        <a:sysClr val="window" lastClr="FFFFFF"/>
      </a:lt1>
      <a:dk2>
        <a:srgbClr val="8B8D8E"/>
      </a:dk2>
      <a:lt2>
        <a:srgbClr val="000000"/>
      </a:lt2>
      <a:accent1>
        <a:srgbClr val="0098DB"/>
      </a:accent1>
      <a:accent2>
        <a:srgbClr val="63CECA"/>
      </a:accent2>
      <a:accent3>
        <a:srgbClr val="61C250"/>
      </a:accent3>
      <a:accent4>
        <a:srgbClr val="FADC41"/>
      </a:accent4>
      <a:accent5>
        <a:srgbClr val="FF8849"/>
      </a:accent5>
      <a:accent6>
        <a:srgbClr val="C1E2E5"/>
      </a:accent6>
      <a:hlink>
        <a:srgbClr val="0098DB"/>
      </a:hlink>
      <a:folHlink>
        <a:srgbClr val="8B8D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5D78FC17F3544A04AE623C03D8EA3" ma:contentTypeVersion="7" ma:contentTypeDescription="Create a new document." ma:contentTypeScope="" ma:versionID="bdef93a8e656261c1301dc0d62538d66">
  <xsd:schema xmlns:xsd="http://www.w3.org/2001/XMLSchema" xmlns:xs="http://www.w3.org/2001/XMLSchema" xmlns:p="http://schemas.microsoft.com/office/2006/metadata/properties" xmlns:ns2="c9cffcba-b323-4778-92ce-a135911b73eb" targetNamespace="http://schemas.microsoft.com/office/2006/metadata/properties" ma:root="true" ma:fieldsID="cd98c0c93fc81326a05f34357bf7d44a" ns2:_="">
    <xsd:import namespace="c9cffcba-b323-4778-92ce-a135911b73eb"/>
    <xsd:element name="properties">
      <xsd:complexType>
        <xsd:sequence>
          <xsd:element name="documentManagement">
            <xsd:complexType>
              <xsd:all>
                <xsd:element ref="ns2:DHIArea" minOccurs="0"/>
                <xsd:element ref="ns2:DHICategory" minOccurs="0"/>
                <xsd:element ref="ns2:Publication" minOccurs="0"/>
                <xsd:element ref="ns2:_DCDateCreated" minOccurs="0"/>
                <xsd:element ref="ns2:Confidentialit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cffcba-b323-4778-92ce-a135911b73eb" elementFormDefault="qualified">
    <xsd:import namespace="http://schemas.microsoft.com/office/2006/documentManagement/types"/>
    <xsd:import namespace="http://schemas.microsoft.com/office/infopath/2007/PartnerControls"/>
    <xsd:element name="DHIArea" ma:index="8" nillable="true" ma:displayName="DHIArea" ma:description="Select the DHI business area for the item." ma:format="Dropdown" ma:internalName="DHIArea">
      <xsd:simpleType>
        <xsd:restriction base="dms:Choice">
          <xsd:enumeration value="MIKE by DHI"/>
          <xsd:enumeration value="MIKE CUSTOMISED"/>
          <xsd:enumeration value="THE ACADEMY"/>
          <xsd:enumeration value="Other software"/>
          <xsd:enumeration value="Water utilities"/>
          <xsd:enumeration value="Industrial production and technologies"/>
          <xsd:enumeration value="Marine infrastructure and energy"/>
          <xsd:enumeration value="Ecology and aquaculture"/>
          <xsd:enumeration value="Coastal and estuarine engineering"/>
          <xsd:enumeration value="Rivers and reservoirs"/>
          <xsd:enumeration value="Water resources and land use management"/>
          <xsd:enumeration value="Product safety and environment"/>
          <xsd:enumeration value="Management, finance and administration"/>
        </xsd:restriction>
      </xsd:simpleType>
    </xsd:element>
    <xsd:element name="DHICategory" ma:index="9" nillable="true" ma:displayName="DHICategory" ma:description="Select the DHI category for the item." ma:format="Dropdown" ma:internalName="DHICategory">
      <xsd:simpleType>
        <xsd:restriction base="dms:Choice">
          <xsd:enumeration value="Other"/>
          <xsd:enumeration value="Proposal"/>
          <xsd:enumeration value="Contract"/>
          <xsd:enumeration value="Presentation"/>
          <xsd:enumeration value="Report"/>
          <xsd:enumeration value="Other paper"/>
          <xsd:enumeration value="Peer reviewed paper"/>
          <xsd:enumeration value="Publicity material"/>
          <xsd:enumeration value="Safety datasheet"/>
          <xsd:enumeration value="Conference paper"/>
          <xsd:enumeration value="DHIbus Microsoft Office Document"/>
        </xsd:restriction>
      </xsd:simpleType>
    </xsd:element>
    <xsd:element name="Publication" ma:index="11" nillable="true" ma:displayName="Publication" ma:description="If the item is not a DHI publication, type the full name of the publication, e.g. journal name or book title and publisher." ma:internalName="Publication">
      <xsd:simpleType>
        <xsd:restriction base="dms:Text"/>
      </xsd:simpleType>
    </xsd:element>
    <xsd:element name="_DCDateCreated" ma:index="13" nillable="true" ma:displayName="Date Created" ma:description="Accept the default creation date or add the date and year of publication." ma:format="DateOnly" ma:internalName="_DCDateCreated">
      <xsd:simpleType>
        <xsd:restriction base="dms:DateTime"/>
      </xsd:simpleType>
    </xsd:element>
    <xsd:element name="Confidentiality" ma:index="14" ma:displayName="Confidentiality" ma:default="Ask us" ma:description="Please select confidentiality" ma:format="Dropdown" ma:internalName="Confidentiality">
      <xsd:simpleType>
        <xsd:restriction base="dms:Choice">
          <xsd:enumeration value="Ask us"/>
          <xsd:enumeration value="Free and public"/>
          <xsd:enumeration value="DHI internal onl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CDateCreated xmlns="c9cffcba-b323-4778-92ce-a135911b73eb">2014-05-08T22:00:00+00:00</_DCDateCreated>
    <Publication xmlns="c9cffcba-b323-4778-92ce-a135911b73eb" xsi:nil="true"/>
    <DHIArea xmlns="c9cffcba-b323-4778-92ce-a135911b73eb">Water utilities</DHIArea>
    <DHICategory xmlns="c9cffcba-b323-4778-92ce-a135911b73eb">Presentation</DHICategory>
    <Confidentiality xmlns="c9cffcba-b323-4778-92ce-a135911b73eb">Ask us</Confidentialit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78FBA2-5B23-4E93-A94D-07B4D94FB1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cffcba-b323-4778-92ce-a135911b73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E5E128-C8F2-4728-9633-B97184C66FD2}">
  <ds:schemaRefs>
    <ds:schemaRef ds:uri="http://schemas.microsoft.com/office/2006/metadata/properties"/>
    <ds:schemaRef ds:uri="c9cffcba-b323-4778-92ce-a135911b73eb"/>
    <ds:schemaRef ds:uri="http://schemas.microsoft.com/office/infopath/2007/PartnerControls"/>
    <ds:schemaRef ds:uri="http://schemas.microsoft.com/office/2006/documentManagement/types"/>
    <ds:schemaRef ds:uri="http://purl.org/dc/elements/1.1/"/>
    <ds:schemaRef ds:uri="http://purl.org/dc/dcmitype/"/>
    <ds:schemaRef ds:uri="http://www.w3.org/XML/1998/namespac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8118B2C6-9D4C-4B28-9388-68799B2C0A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DHI_Master_Template V2.08</Template>
  <TotalTime>152</TotalTime>
  <Words>67</Words>
  <Application>Microsoft Office PowerPoint</Application>
  <PresentationFormat>Skærmshow (16:9)</PresentationFormat>
  <Paragraphs>20</Paragraphs>
  <Slides>2</Slides>
  <Notes>0</Notes>
  <HiddenSlides>0</HiddenSlides>
  <MMClips>0</MMClips>
  <ScaleCrop>false</ScaleCrop>
  <HeadingPairs>
    <vt:vector size="4" baseType="variant">
      <vt:variant>
        <vt:lpstr>Tema</vt:lpstr>
      </vt:variant>
      <vt:variant>
        <vt:i4>2</vt:i4>
      </vt:variant>
      <vt:variant>
        <vt:lpstr>Diastitler</vt:lpstr>
      </vt:variant>
      <vt:variant>
        <vt:i4>2</vt:i4>
      </vt:variant>
    </vt:vector>
  </HeadingPairs>
  <TitlesOfParts>
    <vt:vector size="4" baseType="lpstr">
      <vt:lpstr>1_DHI_Master_Template V2.08</vt:lpstr>
      <vt:lpstr>Business woman design template</vt:lpstr>
      <vt:lpstr>Fra Kuvøse til Kommerciel Succes</vt:lpstr>
      <vt:lpstr>Betingelser for innovation</vt:lpstr>
    </vt:vector>
  </TitlesOfParts>
  <Company>DHI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DHI Blank PowerPoint Presentation UK</dc:title>
  <dc:creator>Lisbeth Birch Pedersen</dc:creator>
  <cp:keywords>Aarhus integrated modelling warning radar</cp:keywords>
  <cp:lastModifiedBy>Jensen, Kristian Birchvald</cp:lastModifiedBy>
  <cp:revision>164</cp:revision>
  <dcterms:created xsi:type="dcterms:W3CDTF">2014-06-02T06:42:26Z</dcterms:created>
  <dcterms:modified xsi:type="dcterms:W3CDTF">2014-06-17T13:24:05Z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0x010100B8D5D78FC17F3544A04AE623C03D8EA3</vt:lpwstr>
  </property>
</Properties>
</file>